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embeddedFontLst>
    <p:embeddedFont>
      <p:font typeface="思源黑体 CN Regular" panose="020B0500000000000000" pitchFamily="34" charset="-122"/>
      <p:regular r:id="rId8"/>
    </p:embeddedFont>
    <p:embeddedFont>
      <p:font typeface="思源黑体 CN Medium" panose="020B0600000000000000" pitchFamily="34" charset="-122"/>
      <p:regular r:id="rId9"/>
    </p:embeddedFont>
    <p:embeddedFont>
      <p:font typeface="汉仪力量黑简" panose="00020600040101010101" charset="-122"/>
      <p:regular r:id="rId10"/>
    </p:embeddedFont>
    <p:embeddedFont>
      <p:font typeface="等线" panose="02010600030101010101" charset="-122"/>
      <p:regular r:id="rId11"/>
    </p:embeddedFont>
  </p:embeddedFontLst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 userDrawn="1">
          <p15:clr>
            <a:srgbClr val="A4A3A4"/>
          </p15:clr>
        </p15:guide>
        <p15:guide id="2" pos="3845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370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  <p15:guide id="7" orient="horz" pos="4059" userDrawn="1">
          <p15:clr>
            <a:srgbClr val="A4A3A4"/>
          </p15:clr>
        </p15:guide>
        <p15:guide id="8" pos="2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5" d="100"/>
          <a:sy n="55" d="100"/>
        </p:scale>
        <p:origin x="1764" y="1326"/>
      </p:cViewPr>
      <p:guideLst>
        <p:guide orient="horz" pos="2107"/>
        <p:guide pos="3845"/>
        <p:guide pos="461"/>
        <p:guide pos="7242"/>
        <p:guide orient="horz" pos="370"/>
        <p:guide orient="horz" pos="799"/>
        <p:guide orient="horz" pos="4059"/>
        <p:guide pos="21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2.fntdata"/><Relationship Id="rId8" Type="http://schemas.openxmlformats.org/officeDocument/2006/relationships/font" Target="fonts/font1.fntdata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7.xml"/><Relationship Id="rId11" Type="http://schemas.openxmlformats.org/officeDocument/2006/relationships/font" Target="fonts/font4.fntdata"/><Relationship Id="rId10" Type="http://schemas.openxmlformats.org/officeDocument/2006/relationships/font" Target="fonts/font3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2F686FD-87A1-47FA-8737-6B063D5E45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1C90EF31-9078-448A-8CD4-D081755838A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22400"/>
            <a:ext cx="12192000" cy="335600"/>
          </a:xfrm>
          <a:prstGeom prst="rect">
            <a:avLst/>
          </a:prstGeom>
          <a:gradFill>
            <a:gsLst>
              <a:gs pos="0">
                <a:schemeClr val="tx2">
                  <a:lumMod val="99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617700" y="6559395"/>
            <a:ext cx="15927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b="0" i="0" spc="120" dirty="0" smtClean="0">
                <a:solidFill>
                  <a:schemeClr val="bg1">
                    <a:lumMod val="75000"/>
                    <a:alpha val="83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课题背景与研究意义</a:t>
            </a:r>
            <a:endParaRPr lang="zh-CN" altLang="en-US" sz="1100" spc="120" dirty="0">
              <a:solidFill>
                <a:schemeClr val="bg1">
                  <a:lumMod val="75000"/>
                  <a:alpha val="83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014349" y="6559395"/>
            <a:ext cx="12798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100" b="0" i="0" spc="120" dirty="0" smtClean="0">
                <a:solidFill>
                  <a:schemeClr val="bg1">
                    <a:lumMod val="75000"/>
                    <a:alpha val="83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国内外研究现状</a:t>
            </a:r>
            <a:endParaRPr lang="zh-CN" altLang="en-US" sz="1100" b="0" i="0" spc="120" dirty="0">
              <a:solidFill>
                <a:schemeClr val="bg1">
                  <a:lumMod val="75000"/>
                  <a:alpha val="83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098092" y="6559395"/>
            <a:ext cx="11233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100" b="0" i="0" spc="120" dirty="0" smtClean="0">
                <a:solidFill>
                  <a:schemeClr val="bg1">
                    <a:lumMod val="75000"/>
                    <a:alpha val="83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课题研究内容</a:t>
            </a:r>
            <a:endParaRPr lang="zh-CN" altLang="en-US" sz="1100" b="0" i="0" spc="120" dirty="0">
              <a:solidFill>
                <a:schemeClr val="bg1">
                  <a:lumMod val="75000"/>
                  <a:alpha val="83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0025381" y="6559395"/>
            <a:ext cx="159274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100" b="0" i="0" spc="120" dirty="0" smtClean="0">
                <a:solidFill>
                  <a:schemeClr val="bg1">
                    <a:alpha val="83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研究方法与技术路线</a:t>
            </a:r>
            <a:endParaRPr lang="zh-CN" altLang="en-US" sz="1100" b="0" i="0" spc="120" dirty="0">
              <a:solidFill>
                <a:schemeClr val="bg1">
                  <a:alpha val="83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EFB25-08EF-4F27-989A-28F826F4E5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8348D-4EC2-436E-B865-093DB1DCB7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74EFB25-08EF-4F27-989A-28F826F4E5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9478348D-4EC2-436E-B865-093DB1DCB7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9" Type="http://schemas.openxmlformats.org/officeDocument/2006/relationships/slideLayout" Target="../slideLayouts/slideLayout1.xml"/><Relationship Id="rId68" Type="http://schemas.openxmlformats.org/officeDocument/2006/relationships/tags" Target="../tags/tag66.xml"/><Relationship Id="rId67" Type="http://schemas.openxmlformats.org/officeDocument/2006/relationships/tags" Target="../tags/tag65.xml"/><Relationship Id="rId66" Type="http://schemas.openxmlformats.org/officeDocument/2006/relationships/tags" Target="../tags/tag64.xml"/><Relationship Id="rId65" Type="http://schemas.openxmlformats.org/officeDocument/2006/relationships/tags" Target="../tags/tag63.xml"/><Relationship Id="rId64" Type="http://schemas.openxmlformats.org/officeDocument/2006/relationships/tags" Target="../tags/tag62.xml"/><Relationship Id="rId63" Type="http://schemas.openxmlformats.org/officeDocument/2006/relationships/tags" Target="../tags/tag61.xml"/><Relationship Id="rId62" Type="http://schemas.openxmlformats.org/officeDocument/2006/relationships/tags" Target="../tags/tag60.xml"/><Relationship Id="rId61" Type="http://schemas.openxmlformats.org/officeDocument/2006/relationships/tags" Target="../tags/tag59.xml"/><Relationship Id="rId60" Type="http://schemas.openxmlformats.org/officeDocument/2006/relationships/tags" Target="../tags/tag58.xml"/><Relationship Id="rId6" Type="http://schemas.openxmlformats.org/officeDocument/2006/relationships/tags" Target="../tags/tag4.xml"/><Relationship Id="rId59" Type="http://schemas.openxmlformats.org/officeDocument/2006/relationships/tags" Target="../tags/tag57.xml"/><Relationship Id="rId58" Type="http://schemas.openxmlformats.org/officeDocument/2006/relationships/tags" Target="../tags/tag56.xml"/><Relationship Id="rId57" Type="http://schemas.openxmlformats.org/officeDocument/2006/relationships/tags" Target="../tags/tag55.xml"/><Relationship Id="rId56" Type="http://schemas.openxmlformats.org/officeDocument/2006/relationships/tags" Target="../tags/tag54.xml"/><Relationship Id="rId55" Type="http://schemas.openxmlformats.org/officeDocument/2006/relationships/tags" Target="../tags/tag53.xml"/><Relationship Id="rId54" Type="http://schemas.openxmlformats.org/officeDocument/2006/relationships/tags" Target="../tags/tag52.xml"/><Relationship Id="rId53" Type="http://schemas.openxmlformats.org/officeDocument/2006/relationships/tags" Target="../tags/tag51.xml"/><Relationship Id="rId52" Type="http://schemas.openxmlformats.org/officeDocument/2006/relationships/tags" Target="../tags/tag50.xml"/><Relationship Id="rId51" Type="http://schemas.openxmlformats.org/officeDocument/2006/relationships/tags" Target="../tags/tag49.xml"/><Relationship Id="rId50" Type="http://schemas.openxmlformats.org/officeDocument/2006/relationships/tags" Target="../tags/tag48.xml"/><Relationship Id="rId5" Type="http://schemas.openxmlformats.org/officeDocument/2006/relationships/tags" Target="../tags/tag3.xml"/><Relationship Id="rId49" Type="http://schemas.openxmlformats.org/officeDocument/2006/relationships/tags" Target="../tags/tag47.xml"/><Relationship Id="rId48" Type="http://schemas.openxmlformats.org/officeDocument/2006/relationships/tags" Target="../tags/tag46.xml"/><Relationship Id="rId47" Type="http://schemas.openxmlformats.org/officeDocument/2006/relationships/tags" Target="../tags/tag45.xml"/><Relationship Id="rId46" Type="http://schemas.openxmlformats.org/officeDocument/2006/relationships/tags" Target="../tags/tag44.xml"/><Relationship Id="rId45" Type="http://schemas.openxmlformats.org/officeDocument/2006/relationships/tags" Target="../tags/tag43.xml"/><Relationship Id="rId44" Type="http://schemas.openxmlformats.org/officeDocument/2006/relationships/tags" Target="../tags/tag42.xml"/><Relationship Id="rId43" Type="http://schemas.openxmlformats.org/officeDocument/2006/relationships/tags" Target="../tags/tag41.xml"/><Relationship Id="rId42" Type="http://schemas.openxmlformats.org/officeDocument/2006/relationships/tags" Target="../tags/tag40.xml"/><Relationship Id="rId41" Type="http://schemas.openxmlformats.org/officeDocument/2006/relationships/tags" Target="../tags/tag39.xml"/><Relationship Id="rId40" Type="http://schemas.openxmlformats.org/officeDocument/2006/relationships/tags" Target="../tags/tag38.xml"/><Relationship Id="rId4" Type="http://schemas.openxmlformats.org/officeDocument/2006/relationships/tags" Target="../tags/tag2.xml"/><Relationship Id="rId39" Type="http://schemas.openxmlformats.org/officeDocument/2006/relationships/tags" Target="../tags/tag37.xml"/><Relationship Id="rId38" Type="http://schemas.openxmlformats.org/officeDocument/2006/relationships/tags" Target="../tags/tag36.xml"/><Relationship Id="rId37" Type="http://schemas.openxmlformats.org/officeDocument/2006/relationships/tags" Target="../tags/tag35.xml"/><Relationship Id="rId36" Type="http://schemas.openxmlformats.org/officeDocument/2006/relationships/tags" Target="../tags/tag34.xml"/><Relationship Id="rId35" Type="http://schemas.openxmlformats.org/officeDocument/2006/relationships/tags" Target="../tags/tag33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image" Target="../media/image2.png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tags" Target="../tags/tag1.xml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2810" y="-27180"/>
            <a:ext cx="12267470" cy="68851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2540" y="-44450"/>
            <a:ext cx="12332970" cy="6902450"/>
          </a:xfrm>
          <a:prstGeom prst="rect">
            <a:avLst/>
          </a:prstGeom>
          <a:gradFill>
            <a:gsLst>
              <a:gs pos="100000">
                <a:schemeClr val="accent2">
                  <a:alpha val="0"/>
                </a:schemeClr>
              </a:gs>
              <a:gs pos="34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770" y="1126490"/>
            <a:ext cx="1121918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>
                <a:solidFill>
                  <a:schemeClr val="bg1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+mn-ea"/>
              </a:rPr>
              <a:t>提升全民科学素质  协力建设科技强国</a:t>
            </a:r>
            <a:endParaRPr lang="zh-CN" altLang="en-US" sz="5200">
              <a:solidFill>
                <a:schemeClr val="bg1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5690" y="2576830"/>
            <a:ext cx="52914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12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健康主题</a:t>
            </a:r>
            <a:endParaRPr lang="zh-CN" altLang="en-US" sz="4400" spc="120" dirty="0" smtClean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4" name="十字形 133"/>
          <p:cNvSpPr/>
          <p:nvPr/>
        </p:nvSpPr>
        <p:spPr>
          <a:xfrm>
            <a:off x="7158833" y="549275"/>
            <a:ext cx="431940" cy="431940"/>
          </a:xfrm>
          <a:prstGeom prst="plus">
            <a:avLst>
              <a:gd name="adj" fmla="val 36538"/>
            </a:avLst>
          </a:prstGeom>
          <a:solidFill>
            <a:schemeClr val="accent2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7" name="图片 6" descr="横版-彩色-白字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2590" y="338455"/>
            <a:ext cx="1897380" cy="499110"/>
          </a:xfrm>
          <a:prstGeom prst="rect">
            <a:avLst/>
          </a:prstGeom>
        </p:spPr>
      </p:pic>
      <p:sp>
        <p:nvSpPr>
          <p:cNvPr id="176" name="矩形 175"/>
          <p:cNvSpPr/>
          <p:nvPr>
            <p:custDataLst>
              <p:tags r:id="rId4"/>
            </p:custDataLst>
          </p:nvPr>
        </p:nvSpPr>
        <p:spPr>
          <a:xfrm>
            <a:off x="4158599" y="4385438"/>
            <a:ext cx="3891280" cy="70675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主办单位：</a:t>
            </a:r>
            <a:r>
              <a:rPr lang="en-US" altLang="zh-CN" sz="2000" spc="30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科学技术协会</a:t>
            </a:r>
            <a:endParaRPr lang="zh-CN" altLang="en-US" sz="2000" spc="300" dirty="0">
              <a:solidFill>
                <a:schemeClr val="bg1"/>
              </a:solidFill>
              <a:latin typeface="+mn-ea"/>
            </a:endParaRPr>
          </a:p>
          <a:p>
            <a:pPr algn="l"/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承办单位：</a:t>
            </a:r>
            <a:r>
              <a:rPr lang="en-US" altLang="zh-CN" sz="2000" spc="300" dirty="0">
                <a:solidFill>
                  <a:schemeClr val="bg1"/>
                </a:solidFill>
                <a:latin typeface="+mn-ea"/>
                <a:sym typeface="+mn-ea"/>
              </a:rPr>
              <a:t>XXX</a:t>
            </a:r>
            <a:r>
              <a:rPr lang="zh-CN" altLang="en-US" sz="2000" spc="300" dirty="0">
                <a:solidFill>
                  <a:schemeClr val="bg1"/>
                </a:solidFill>
                <a:latin typeface="+mn-ea"/>
                <a:sym typeface="+mn-ea"/>
              </a:rPr>
              <a:t>科学技术协会</a:t>
            </a:r>
            <a:endParaRPr lang="zh-CN" altLang="en-US" sz="20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406374" y="5167758"/>
            <a:ext cx="166751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sz="2000" spc="300" dirty="0">
                <a:solidFill>
                  <a:schemeClr val="bg1"/>
                </a:solidFill>
                <a:latin typeface="+mn-ea"/>
              </a:rPr>
              <a:t>2024</a:t>
            </a:r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000" spc="300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sz="2000" spc="300" dirty="0">
                <a:solidFill>
                  <a:schemeClr val="bg1"/>
                </a:solidFill>
                <a:latin typeface="+mn-ea"/>
              </a:rPr>
              <a:t>月</a:t>
            </a:r>
            <a:endParaRPr lang="zh-CN" altLang="en-US" sz="2000" spc="3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40277" y="5912293"/>
            <a:ext cx="1450755" cy="1063594"/>
            <a:chOff x="2455219" y="-1098317"/>
            <a:chExt cx="1450755" cy="1063594"/>
          </a:xfrm>
          <a:solidFill>
            <a:schemeClr val="accent1">
              <a:alpha val="67000"/>
            </a:schemeClr>
          </a:solidFill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2455219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7"/>
              </p:custDataLst>
            </p:nvPr>
          </p:nvSpPr>
          <p:spPr>
            <a:xfrm>
              <a:off x="2624052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8"/>
              </p:custDataLst>
            </p:nvPr>
          </p:nvSpPr>
          <p:spPr>
            <a:xfrm>
              <a:off x="2792885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9"/>
              </p:custDataLst>
            </p:nvPr>
          </p:nvSpPr>
          <p:spPr>
            <a:xfrm>
              <a:off x="2961718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10"/>
              </p:custDataLst>
            </p:nvPr>
          </p:nvSpPr>
          <p:spPr>
            <a:xfrm>
              <a:off x="3130552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1"/>
              </p:custDataLst>
            </p:nvPr>
          </p:nvSpPr>
          <p:spPr>
            <a:xfrm>
              <a:off x="3299385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12"/>
              </p:custDataLst>
            </p:nvPr>
          </p:nvSpPr>
          <p:spPr>
            <a:xfrm>
              <a:off x="3468218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3"/>
              </p:custDataLst>
            </p:nvPr>
          </p:nvSpPr>
          <p:spPr>
            <a:xfrm>
              <a:off x="3637051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4"/>
              </p:custDataLst>
            </p:nvPr>
          </p:nvSpPr>
          <p:spPr>
            <a:xfrm>
              <a:off x="3805884" y="-109831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5"/>
              </p:custDataLst>
            </p:nvPr>
          </p:nvSpPr>
          <p:spPr>
            <a:xfrm>
              <a:off x="2455219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16"/>
              </p:custDataLst>
            </p:nvPr>
          </p:nvSpPr>
          <p:spPr>
            <a:xfrm>
              <a:off x="2624052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17"/>
              </p:custDataLst>
            </p:nvPr>
          </p:nvSpPr>
          <p:spPr>
            <a:xfrm>
              <a:off x="2792885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18"/>
              </p:custDataLst>
            </p:nvPr>
          </p:nvSpPr>
          <p:spPr>
            <a:xfrm>
              <a:off x="2961718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19"/>
              </p:custDataLst>
            </p:nvPr>
          </p:nvSpPr>
          <p:spPr>
            <a:xfrm>
              <a:off x="3130552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20"/>
              </p:custDataLst>
            </p:nvPr>
          </p:nvSpPr>
          <p:spPr>
            <a:xfrm>
              <a:off x="3299385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21"/>
              </p:custDataLst>
            </p:nvPr>
          </p:nvSpPr>
          <p:spPr>
            <a:xfrm>
              <a:off x="3468218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22"/>
              </p:custDataLst>
            </p:nvPr>
          </p:nvSpPr>
          <p:spPr>
            <a:xfrm>
              <a:off x="3637051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23"/>
              </p:custDataLst>
            </p:nvPr>
          </p:nvSpPr>
          <p:spPr>
            <a:xfrm>
              <a:off x="3805884" y="-93773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24"/>
              </p:custDataLst>
            </p:nvPr>
          </p:nvSpPr>
          <p:spPr>
            <a:xfrm>
              <a:off x="2455219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25"/>
              </p:custDataLst>
            </p:nvPr>
          </p:nvSpPr>
          <p:spPr>
            <a:xfrm>
              <a:off x="2624052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8" name="椭圆 37"/>
            <p:cNvSpPr/>
            <p:nvPr>
              <p:custDataLst>
                <p:tags r:id="rId26"/>
              </p:custDataLst>
            </p:nvPr>
          </p:nvSpPr>
          <p:spPr>
            <a:xfrm>
              <a:off x="2792885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9" name="椭圆 38"/>
            <p:cNvSpPr/>
            <p:nvPr>
              <p:custDataLst>
                <p:tags r:id="rId27"/>
              </p:custDataLst>
            </p:nvPr>
          </p:nvSpPr>
          <p:spPr>
            <a:xfrm>
              <a:off x="2961718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28"/>
              </p:custDataLst>
            </p:nvPr>
          </p:nvSpPr>
          <p:spPr>
            <a:xfrm>
              <a:off x="3130552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1" name="椭圆 40"/>
            <p:cNvSpPr/>
            <p:nvPr>
              <p:custDataLst>
                <p:tags r:id="rId29"/>
              </p:custDataLst>
            </p:nvPr>
          </p:nvSpPr>
          <p:spPr>
            <a:xfrm>
              <a:off x="3299385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2" name="椭圆 41"/>
            <p:cNvSpPr/>
            <p:nvPr>
              <p:custDataLst>
                <p:tags r:id="rId30"/>
              </p:custDataLst>
            </p:nvPr>
          </p:nvSpPr>
          <p:spPr>
            <a:xfrm>
              <a:off x="3468218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31"/>
              </p:custDataLst>
            </p:nvPr>
          </p:nvSpPr>
          <p:spPr>
            <a:xfrm>
              <a:off x="3637051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32"/>
              </p:custDataLst>
            </p:nvPr>
          </p:nvSpPr>
          <p:spPr>
            <a:xfrm>
              <a:off x="3805884" y="-777149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5" name="椭圆 44"/>
            <p:cNvSpPr/>
            <p:nvPr>
              <p:custDataLst>
                <p:tags r:id="rId33"/>
              </p:custDataLst>
            </p:nvPr>
          </p:nvSpPr>
          <p:spPr>
            <a:xfrm>
              <a:off x="2455219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34"/>
              </p:custDataLst>
            </p:nvPr>
          </p:nvSpPr>
          <p:spPr>
            <a:xfrm>
              <a:off x="2624052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7" name="椭圆 46"/>
            <p:cNvSpPr/>
            <p:nvPr>
              <p:custDataLst>
                <p:tags r:id="rId35"/>
              </p:custDataLst>
            </p:nvPr>
          </p:nvSpPr>
          <p:spPr>
            <a:xfrm>
              <a:off x="2792885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8" name="椭圆 47"/>
            <p:cNvSpPr/>
            <p:nvPr>
              <p:custDataLst>
                <p:tags r:id="rId36"/>
              </p:custDataLst>
            </p:nvPr>
          </p:nvSpPr>
          <p:spPr>
            <a:xfrm>
              <a:off x="2961718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49" name="椭圆 48"/>
            <p:cNvSpPr/>
            <p:nvPr>
              <p:custDataLst>
                <p:tags r:id="rId37"/>
              </p:custDataLst>
            </p:nvPr>
          </p:nvSpPr>
          <p:spPr>
            <a:xfrm>
              <a:off x="3130552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0" name="椭圆 49"/>
            <p:cNvSpPr/>
            <p:nvPr>
              <p:custDataLst>
                <p:tags r:id="rId38"/>
              </p:custDataLst>
            </p:nvPr>
          </p:nvSpPr>
          <p:spPr>
            <a:xfrm>
              <a:off x="3299385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1" name="椭圆 50"/>
            <p:cNvSpPr/>
            <p:nvPr>
              <p:custDataLst>
                <p:tags r:id="rId39"/>
              </p:custDataLst>
            </p:nvPr>
          </p:nvSpPr>
          <p:spPr>
            <a:xfrm>
              <a:off x="3468218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40"/>
              </p:custDataLst>
            </p:nvPr>
          </p:nvSpPr>
          <p:spPr>
            <a:xfrm>
              <a:off x="3637051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3" name="椭圆 52"/>
            <p:cNvSpPr/>
            <p:nvPr>
              <p:custDataLst>
                <p:tags r:id="rId41"/>
              </p:custDataLst>
            </p:nvPr>
          </p:nvSpPr>
          <p:spPr>
            <a:xfrm>
              <a:off x="3805884" y="-616565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4" name="椭圆 53"/>
            <p:cNvSpPr/>
            <p:nvPr>
              <p:custDataLst>
                <p:tags r:id="rId42"/>
              </p:custDataLst>
            </p:nvPr>
          </p:nvSpPr>
          <p:spPr>
            <a:xfrm>
              <a:off x="2455219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43"/>
              </p:custDataLst>
            </p:nvPr>
          </p:nvSpPr>
          <p:spPr>
            <a:xfrm>
              <a:off x="2624052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44"/>
              </p:custDataLst>
            </p:nvPr>
          </p:nvSpPr>
          <p:spPr>
            <a:xfrm>
              <a:off x="2792885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7" name="椭圆 56"/>
            <p:cNvSpPr/>
            <p:nvPr>
              <p:custDataLst>
                <p:tags r:id="rId45"/>
              </p:custDataLst>
            </p:nvPr>
          </p:nvSpPr>
          <p:spPr>
            <a:xfrm>
              <a:off x="2961718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8" name="椭圆 57"/>
            <p:cNvSpPr/>
            <p:nvPr>
              <p:custDataLst>
                <p:tags r:id="rId46"/>
              </p:custDataLst>
            </p:nvPr>
          </p:nvSpPr>
          <p:spPr>
            <a:xfrm>
              <a:off x="3130552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9" name="椭圆 58"/>
            <p:cNvSpPr/>
            <p:nvPr>
              <p:custDataLst>
                <p:tags r:id="rId47"/>
              </p:custDataLst>
            </p:nvPr>
          </p:nvSpPr>
          <p:spPr>
            <a:xfrm>
              <a:off x="3299385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0" name="椭圆 59"/>
            <p:cNvSpPr/>
            <p:nvPr>
              <p:custDataLst>
                <p:tags r:id="rId48"/>
              </p:custDataLst>
            </p:nvPr>
          </p:nvSpPr>
          <p:spPr>
            <a:xfrm>
              <a:off x="3468218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49"/>
              </p:custDataLst>
            </p:nvPr>
          </p:nvSpPr>
          <p:spPr>
            <a:xfrm>
              <a:off x="3637051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" name="椭圆 61"/>
            <p:cNvSpPr/>
            <p:nvPr>
              <p:custDataLst>
                <p:tags r:id="rId50"/>
              </p:custDataLst>
            </p:nvPr>
          </p:nvSpPr>
          <p:spPr>
            <a:xfrm>
              <a:off x="3805884" y="-455981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3" name="椭圆 62"/>
            <p:cNvSpPr/>
            <p:nvPr>
              <p:custDataLst>
                <p:tags r:id="rId51"/>
              </p:custDataLst>
            </p:nvPr>
          </p:nvSpPr>
          <p:spPr>
            <a:xfrm>
              <a:off x="2455219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4" name="椭圆 63"/>
            <p:cNvSpPr/>
            <p:nvPr>
              <p:custDataLst>
                <p:tags r:id="rId52"/>
              </p:custDataLst>
            </p:nvPr>
          </p:nvSpPr>
          <p:spPr>
            <a:xfrm>
              <a:off x="2624052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5" name="椭圆 64"/>
            <p:cNvSpPr/>
            <p:nvPr>
              <p:custDataLst>
                <p:tags r:id="rId53"/>
              </p:custDataLst>
            </p:nvPr>
          </p:nvSpPr>
          <p:spPr>
            <a:xfrm>
              <a:off x="2792885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6" name="椭圆 65"/>
            <p:cNvSpPr/>
            <p:nvPr>
              <p:custDataLst>
                <p:tags r:id="rId54"/>
              </p:custDataLst>
            </p:nvPr>
          </p:nvSpPr>
          <p:spPr>
            <a:xfrm>
              <a:off x="2961718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55"/>
              </p:custDataLst>
            </p:nvPr>
          </p:nvSpPr>
          <p:spPr>
            <a:xfrm>
              <a:off x="3130552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2" name="椭圆 131"/>
            <p:cNvSpPr/>
            <p:nvPr>
              <p:custDataLst>
                <p:tags r:id="rId56"/>
              </p:custDataLst>
            </p:nvPr>
          </p:nvSpPr>
          <p:spPr>
            <a:xfrm>
              <a:off x="3299385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3" name="椭圆 132"/>
            <p:cNvSpPr/>
            <p:nvPr>
              <p:custDataLst>
                <p:tags r:id="rId57"/>
              </p:custDataLst>
            </p:nvPr>
          </p:nvSpPr>
          <p:spPr>
            <a:xfrm>
              <a:off x="3468218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5" name="椭圆 134"/>
            <p:cNvSpPr/>
            <p:nvPr>
              <p:custDataLst>
                <p:tags r:id="rId58"/>
              </p:custDataLst>
            </p:nvPr>
          </p:nvSpPr>
          <p:spPr>
            <a:xfrm>
              <a:off x="3637051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6" name="椭圆 135"/>
            <p:cNvSpPr/>
            <p:nvPr>
              <p:custDataLst>
                <p:tags r:id="rId59"/>
              </p:custDataLst>
            </p:nvPr>
          </p:nvSpPr>
          <p:spPr>
            <a:xfrm>
              <a:off x="3805884" y="-295397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7" name="椭圆 136"/>
            <p:cNvSpPr/>
            <p:nvPr>
              <p:custDataLst>
                <p:tags r:id="rId60"/>
              </p:custDataLst>
            </p:nvPr>
          </p:nvSpPr>
          <p:spPr>
            <a:xfrm>
              <a:off x="2455219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8" name="椭圆 137"/>
            <p:cNvSpPr/>
            <p:nvPr>
              <p:custDataLst>
                <p:tags r:id="rId61"/>
              </p:custDataLst>
            </p:nvPr>
          </p:nvSpPr>
          <p:spPr>
            <a:xfrm>
              <a:off x="2624052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39" name="椭圆 138"/>
            <p:cNvSpPr/>
            <p:nvPr>
              <p:custDataLst>
                <p:tags r:id="rId62"/>
              </p:custDataLst>
            </p:nvPr>
          </p:nvSpPr>
          <p:spPr>
            <a:xfrm>
              <a:off x="2792885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0" name="椭圆 139"/>
            <p:cNvSpPr/>
            <p:nvPr>
              <p:custDataLst>
                <p:tags r:id="rId63"/>
              </p:custDataLst>
            </p:nvPr>
          </p:nvSpPr>
          <p:spPr>
            <a:xfrm>
              <a:off x="2961718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1" name="椭圆 140"/>
            <p:cNvSpPr/>
            <p:nvPr>
              <p:custDataLst>
                <p:tags r:id="rId64"/>
              </p:custDataLst>
            </p:nvPr>
          </p:nvSpPr>
          <p:spPr>
            <a:xfrm>
              <a:off x="3130552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2" name="椭圆 141"/>
            <p:cNvSpPr/>
            <p:nvPr>
              <p:custDataLst>
                <p:tags r:id="rId65"/>
              </p:custDataLst>
            </p:nvPr>
          </p:nvSpPr>
          <p:spPr>
            <a:xfrm>
              <a:off x="3299385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3" name="椭圆 142"/>
            <p:cNvSpPr/>
            <p:nvPr>
              <p:custDataLst>
                <p:tags r:id="rId66"/>
              </p:custDataLst>
            </p:nvPr>
          </p:nvSpPr>
          <p:spPr>
            <a:xfrm>
              <a:off x="3468218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4" name="椭圆 143"/>
            <p:cNvSpPr/>
            <p:nvPr>
              <p:custDataLst>
                <p:tags r:id="rId67"/>
              </p:custDataLst>
            </p:nvPr>
          </p:nvSpPr>
          <p:spPr>
            <a:xfrm>
              <a:off x="3637051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45" name="椭圆 144"/>
            <p:cNvSpPr/>
            <p:nvPr>
              <p:custDataLst>
                <p:tags r:id="rId68"/>
              </p:custDataLst>
            </p:nvPr>
          </p:nvSpPr>
          <p:spPr>
            <a:xfrm>
              <a:off x="3805884" y="-134813"/>
              <a:ext cx="100090" cy="10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COMMONDATA" val="eyJoZGlkIjoiZjgzZGZiZWJmNjZkZmNhNWE1NmNkYWU3M2RiYTczZDYifQ=="/>
  <p:tag name="commondata" val="eyJoZGlkIjoiYTY1N2ZiOWVlYjYzNmZkZDk0ZmE1N2E1YjcyMTA0YWQ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11-医疗风03-旁门左道">
      <a:dk1>
        <a:sysClr val="windowText" lastClr="000000"/>
      </a:dk1>
      <a:lt1>
        <a:sysClr val="window" lastClr="FFFFFF"/>
      </a:lt1>
      <a:dk2>
        <a:srgbClr val="14317B"/>
      </a:dk2>
      <a:lt2>
        <a:srgbClr val="DBEFF9"/>
      </a:lt2>
      <a:accent1>
        <a:srgbClr val="D1E4FB"/>
      </a:accent1>
      <a:accent2>
        <a:srgbClr val="37A5D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9</Paragraphs>
  <Slides>1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思源黑体 CN Regular</vt:lpstr>
      <vt:lpstr>思源黑体 CN Medium</vt:lpstr>
      <vt:lpstr>汉仪力量黑简</vt:lpstr>
      <vt:lpstr>等线</vt:lpstr>
      <vt:lpstr>微软雅黑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李延吉</cp:lastModifiedBy>
  <cp:revision>60</cp:revision>
  <dcterms:created xsi:type="dcterms:W3CDTF">2022-11-25T08:23:00Z</dcterms:created>
  <dcterms:modified xsi:type="dcterms:W3CDTF">2024-09-02T03:49:24Z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435293D7F19C48199C17A683D5ACAD41_11</vt:lpwstr>
  </property>
  <property fmtid="{D5CDD505-2E9C-101B-9397-08002B2CF9AE}" pid="3" name="KSOProductBuildVer">
    <vt:lpwstr>2052-12.1.0.17827</vt:lpwstr>
  </property>
</Properties>
</file>