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media/image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418" r:id="rId3"/>
  </p:sldIdLst>
  <p:sldSz cx="12192000" cy="6858000"/>
  <p:notesSz cx="6858000" cy="9144000"/>
  <p:embeddedFontLst>
    <p:embeddedFont>
      <p:font typeface="汉仪力量黑简" panose="00020600040101010101" charset="-122"/>
      <p:regular r:id="rId8"/>
    </p:embeddedFont>
    <p:embeddedFont>
      <p:font typeface="Calibri" panose="020F0502020204030204" charset="0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26" userDrawn="1">
          <p15:clr>
            <a:srgbClr val="A4A3A4"/>
          </p15:clr>
        </p15:guide>
        <p15:guide id="2" orient="horz" pos="21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F7C"/>
    <a:srgbClr val="235FB7"/>
    <a:srgbClr val="01215C"/>
    <a:srgbClr val="1C222C"/>
    <a:srgbClr val="262626"/>
    <a:srgbClr val="4F2E01"/>
    <a:srgbClr val="1F1F21"/>
    <a:srgbClr val="030832"/>
    <a:srgbClr val="0D0C3A"/>
    <a:srgbClr val="DFC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07" autoAdjust="0"/>
    <p:restoredTop sz="94694" autoAdjust="0"/>
  </p:normalViewPr>
  <p:slideViewPr>
    <p:cSldViewPr snapToGrid="0" showGuides="1">
      <p:cViewPr>
        <p:scale>
          <a:sx n="75" d="100"/>
          <a:sy n="75" d="100"/>
        </p:scale>
        <p:origin x="996" y="762"/>
      </p:cViewPr>
      <p:guideLst>
        <p:guide pos="3826"/>
        <p:guide orient="horz" pos="21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2.fntdata"/><Relationship Id="rId8" Type="http://schemas.openxmlformats.org/officeDocument/2006/relationships/font" Target="fonts/font1.fntdata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5.xml"/><Relationship Id="rId12" Type="http://schemas.openxmlformats.org/officeDocument/2006/relationships/font" Target="fonts/font5.fntdata"/><Relationship Id="rId11" Type="http://schemas.openxmlformats.org/officeDocument/2006/relationships/font" Target="fonts/font4.fntdata"/><Relationship Id="rId10" Type="http://schemas.openxmlformats.org/officeDocument/2006/relationships/font" Target="fonts/font3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28C73-F6C4-4435-BBC8-09E19484A01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A1CAF-F3E5-4995-B5A9-F6F823E8D19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 userDrawn="1"/>
        </p:nvSpPr>
        <p:spPr>
          <a:xfrm>
            <a:off x="1621894" y="-634912"/>
            <a:ext cx="1567884" cy="1567884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084487" y="-1221902"/>
            <a:ext cx="6125078" cy="9220198"/>
          </a:xfrm>
          <a:prstGeom prst="rect">
            <a:avLst/>
          </a:prstGeom>
        </p:spPr>
      </p:pic>
      <p:pic>
        <p:nvPicPr>
          <p:cNvPr id="7" name="图形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3084487" y="-1221902"/>
            <a:ext cx="6125078" cy="922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.xml"/><Relationship Id="rId7" Type="http://schemas.openxmlformats.org/officeDocument/2006/relationships/tags" Target="../tags/tag3.xml"/><Relationship Id="rId6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tags" Target="../tags/tag1.xml"/><Relationship Id="rId3" Type="http://schemas.openxmlformats.org/officeDocument/2006/relationships/image" Target="../media/image4.emf"/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矩形 9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2F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 rot="21369610">
            <a:off x="-1130329" y="3960597"/>
            <a:ext cx="13951917" cy="4335594"/>
            <a:chOff x="440016" y="3742507"/>
            <a:chExt cx="11312780" cy="4335594"/>
          </a:xfrm>
        </p:grpSpPr>
        <p:sp>
          <p:nvSpPr>
            <p:cNvPr id="95" name="Freeform 5"/>
            <p:cNvSpPr/>
            <p:nvPr/>
          </p:nvSpPr>
          <p:spPr bwMode="auto">
            <a:xfrm>
              <a:off x="440016" y="4264796"/>
              <a:ext cx="5130800" cy="2652713"/>
            </a:xfrm>
            <a:custGeom>
              <a:avLst/>
              <a:gdLst>
                <a:gd name="T0" fmla="*/ 0 w 3232"/>
                <a:gd name="T1" fmla="*/ 1671 h 1671"/>
                <a:gd name="T2" fmla="*/ 1658 w 3232"/>
                <a:gd name="T3" fmla="*/ 0 h 1671"/>
                <a:gd name="T4" fmla="*/ 3232 w 3232"/>
                <a:gd name="T5" fmla="*/ 693 h 1671"/>
                <a:gd name="T6" fmla="*/ 0 w 3232"/>
                <a:gd name="T7" fmla="*/ 1671 h 1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32" h="1671">
                  <a:moveTo>
                    <a:pt x="0" y="1671"/>
                  </a:moveTo>
                  <a:lnTo>
                    <a:pt x="1658" y="0"/>
                  </a:lnTo>
                  <a:lnTo>
                    <a:pt x="3232" y="693"/>
                  </a:lnTo>
                  <a:lnTo>
                    <a:pt x="0" y="1671"/>
                  </a:lnTo>
                  <a:close/>
                </a:path>
              </a:pathLst>
            </a:custGeom>
            <a:solidFill>
              <a:srgbClr val="3338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"/>
            <p:cNvSpPr/>
            <p:nvPr/>
          </p:nvSpPr>
          <p:spPr bwMode="auto">
            <a:xfrm>
              <a:off x="3005416" y="4264796"/>
              <a:ext cx="2565400" cy="1876425"/>
            </a:xfrm>
            <a:custGeom>
              <a:avLst/>
              <a:gdLst>
                <a:gd name="T0" fmla="*/ 42 w 1616"/>
                <a:gd name="T1" fmla="*/ 0 h 1182"/>
                <a:gd name="T2" fmla="*/ 0 w 1616"/>
                <a:gd name="T3" fmla="*/ 1182 h 1182"/>
                <a:gd name="T4" fmla="*/ 1616 w 1616"/>
                <a:gd name="T5" fmla="*/ 692 h 1182"/>
                <a:gd name="T6" fmla="*/ 42 w 1616"/>
                <a:gd name="T7" fmla="*/ 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6" h="1182">
                  <a:moveTo>
                    <a:pt x="42" y="0"/>
                  </a:moveTo>
                  <a:lnTo>
                    <a:pt x="0" y="1182"/>
                  </a:lnTo>
                  <a:lnTo>
                    <a:pt x="1616" y="69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9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"/>
            <p:cNvSpPr/>
            <p:nvPr/>
          </p:nvSpPr>
          <p:spPr bwMode="auto">
            <a:xfrm>
              <a:off x="4242078" y="3742507"/>
              <a:ext cx="5007780" cy="2293479"/>
            </a:xfrm>
            <a:custGeom>
              <a:avLst/>
              <a:gdLst>
                <a:gd name="T0" fmla="*/ 0 w 2771"/>
                <a:gd name="T1" fmla="*/ 654 h 1445"/>
                <a:gd name="T2" fmla="*/ 622 w 2771"/>
                <a:gd name="T3" fmla="*/ 132 h 1445"/>
                <a:gd name="T4" fmla="*/ 1171 w 2771"/>
                <a:gd name="T5" fmla="*/ 540 h 1445"/>
                <a:gd name="T6" fmla="*/ 1592 w 2771"/>
                <a:gd name="T7" fmla="*/ 0 h 1445"/>
                <a:gd name="T8" fmla="*/ 2771 w 2771"/>
                <a:gd name="T9" fmla="*/ 1445 h 1445"/>
                <a:gd name="T10" fmla="*/ 837 w 2771"/>
                <a:gd name="T11" fmla="*/ 1021 h 1445"/>
                <a:gd name="T12" fmla="*/ 0 w 2771"/>
                <a:gd name="T13" fmla="*/ 654 h 1445"/>
                <a:gd name="connsiteX0" fmla="*/ 0 w 11384"/>
                <a:gd name="connsiteY0" fmla="*/ 4526 h 9998"/>
                <a:gd name="connsiteX1" fmla="*/ 2245 w 11384"/>
                <a:gd name="connsiteY1" fmla="*/ 913 h 9998"/>
                <a:gd name="connsiteX2" fmla="*/ 4226 w 11384"/>
                <a:gd name="connsiteY2" fmla="*/ 3737 h 9998"/>
                <a:gd name="connsiteX3" fmla="*/ 5745 w 11384"/>
                <a:gd name="connsiteY3" fmla="*/ 0 h 9998"/>
                <a:gd name="connsiteX4" fmla="*/ 11384 w 11384"/>
                <a:gd name="connsiteY4" fmla="*/ 9998 h 9998"/>
                <a:gd name="connsiteX5" fmla="*/ 3021 w 11384"/>
                <a:gd name="connsiteY5" fmla="*/ 7066 h 9998"/>
                <a:gd name="connsiteX6" fmla="*/ 0 w 11384"/>
                <a:gd name="connsiteY6" fmla="*/ 4526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84" h="9998">
                  <a:moveTo>
                    <a:pt x="0" y="4526"/>
                  </a:moveTo>
                  <a:lnTo>
                    <a:pt x="2245" y="913"/>
                  </a:lnTo>
                  <a:lnTo>
                    <a:pt x="4226" y="3737"/>
                  </a:lnTo>
                  <a:lnTo>
                    <a:pt x="5745" y="0"/>
                  </a:lnTo>
                  <a:lnTo>
                    <a:pt x="11384" y="9998"/>
                  </a:lnTo>
                  <a:lnTo>
                    <a:pt x="3021" y="7066"/>
                  </a:lnTo>
                  <a:lnTo>
                    <a:pt x="0" y="4526"/>
                  </a:lnTo>
                  <a:close/>
                </a:path>
              </a:pathLst>
            </a:custGeom>
            <a:solidFill>
              <a:srgbClr val="42499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"/>
            <p:cNvSpPr/>
            <p:nvPr/>
          </p:nvSpPr>
          <p:spPr bwMode="auto">
            <a:xfrm>
              <a:off x="4242078" y="3952058"/>
              <a:ext cx="1857375" cy="1528763"/>
            </a:xfrm>
            <a:custGeom>
              <a:avLst/>
              <a:gdLst>
                <a:gd name="T0" fmla="*/ 0 w 1170"/>
                <a:gd name="T1" fmla="*/ 520 h 963"/>
                <a:gd name="T2" fmla="*/ 622 w 1170"/>
                <a:gd name="T3" fmla="*/ 0 h 963"/>
                <a:gd name="T4" fmla="*/ 1170 w 1170"/>
                <a:gd name="T5" fmla="*/ 963 h 963"/>
                <a:gd name="T6" fmla="*/ 837 w 1170"/>
                <a:gd name="T7" fmla="*/ 889 h 963"/>
                <a:gd name="T8" fmla="*/ 0 w 1170"/>
                <a:gd name="T9" fmla="*/ 520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0" h="963">
                  <a:moveTo>
                    <a:pt x="0" y="520"/>
                  </a:moveTo>
                  <a:lnTo>
                    <a:pt x="622" y="0"/>
                  </a:lnTo>
                  <a:lnTo>
                    <a:pt x="1170" y="963"/>
                  </a:lnTo>
                  <a:lnTo>
                    <a:pt x="837" y="889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3338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"/>
            <p:cNvSpPr/>
            <p:nvPr/>
          </p:nvSpPr>
          <p:spPr bwMode="auto">
            <a:xfrm>
              <a:off x="6101041" y="3742507"/>
              <a:ext cx="1114425" cy="1981200"/>
            </a:xfrm>
            <a:custGeom>
              <a:avLst/>
              <a:gdLst>
                <a:gd name="T0" fmla="*/ 0 w 702"/>
                <a:gd name="T1" fmla="*/ 540 h 1248"/>
                <a:gd name="T2" fmla="*/ 265 w 702"/>
                <a:gd name="T3" fmla="*/ 1165 h 1248"/>
                <a:gd name="T4" fmla="*/ 702 w 702"/>
                <a:gd name="T5" fmla="*/ 1248 h 1248"/>
                <a:gd name="T6" fmla="*/ 421 w 702"/>
                <a:gd name="T7" fmla="*/ 0 h 1248"/>
                <a:gd name="T8" fmla="*/ 0 w 702"/>
                <a:gd name="T9" fmla="*/ 54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2" h="1248">
                  <a:moveTo>
                    <a:pt x="0" y="540"/>
                  </a:moveTo>
                  <a:lnTo>
                    <a:pt x="265" y="1165"/>
                  </a:lnTo>
                  <a:lnTo>
                    <a:pt x="702" y="1248"/>
                  </a:lnTo>
                  <a:lnTo>
                    <a:pt x="421" y="0"/>
                  </a:lnTo>
                  <a:lnTo>
                    <a:pt x="0" y="540"/>
                  </a:lnTo>
                  <a:close/>
                </a:path>
              </a:pathLst>
            </a:custGeom>
            <a:solidFill>
              <a:srgbClr val="3338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9224904" y="5259571"/>
              <a:ext cx="2527892" cy="2818530"/>
              <a:chOff x="9840988" y="5517229"/>
              <a:chExt cx="2513013" cy="2801940"/>
            </a:xfrm>
          </p:grpSpPr>
          <p:sp>
            <p:nvSpPr>
              <p:cNvPr id="104" name="Freeform 10"/>
              <p:cNvSpPr/>
              <p:nvPr/>
            </p:nvSpPr>
            <p:spPr bwMode="auto">
              <a:xfrm>
                <a:off x="9840988" y="5517231"/>
                <a:ext cx="2513013" cy="2801938"/>
              </a:xfrm>
              <a:custGeom>
                <a:avLst/>
                <a:gdLst>
                  <a:gd name="T0" fmla="*/ 1 w 1583"/>
                  <a:gd name="T1" fmla="*/ 815 h 1765"/>
                  <a:gd name="T2" fmla="*/ 0 w 1583"/>
                  <a:gd name="T3" fmla="*/ 244 h 1765"/>
                  <a:gd name="T4" fmla="*/ 581 w 1583"/>
                  <a:gd name="T5" fmla="*/ 0 h 1765"/>
                  <a:gd name="T6" fmla="*/ 1583 w 1583"/>
                  <a:gd name="T7" fmla="*/ 1765 h 1765"/>
                  <a:gd name="T8" fmla="*/ 1101 w 1583"/>
                  <a:gd name="T9" fmla="*/ 1765 h 1765"/>
                  <a:gd name="T10" fmla="*/ 123 w 1583"/>
                  <a:gd name="T11" fmla="*/ 1172 h 1765"/>
                  <a:gd name="T12" fmla="*/ 1 w 1583"/>
                  <a:gd name="T13" fmla="*/ 815 h 1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3" h="1765">
                    <a:moveTo>
                      <a:pt x="1" y="815"/>
                    </a:moveTo>
                    <a:lnTo>
                      <a:pt x="0" y="244"/>
                    </a:lnTo>
                    <a:lnTo>
                      <a:pt x="581" y="0"/>
                    </a:lnTo>
                    <a:lnTo>
                      <a:pt x="1583" y="1765"/>
                    </a:lnTo>
                    <a:lnTo>
                      <a:pt x="1101" y="1765"/>
                    </a:lnTo>
                    <a:lnTo>
                      <a:pt x="123" y="1172"/>
                    </a:lnTo>
                    <a:lnTo>
                      <a:pt x="1" y="815"/>
                    </a:lnTo>
                    <a:close/>
                  </a:path>
                </a:pathLst>
              </a:custGeom>
              <a:solidFill>
                <a:srgbClr val="42499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11"/>
              <p:cNvSpPr/>
              <p:nvPr/>
            </p:nvSpPr>
            <p:spPr bwMode="auto">
              <a:xfrm>
                <a:off x="9840988" y="5517229"/>
                <a:ext cx="1749425" cy="2801938"/>
              </a:xfrm>
              <a:custGeom>
                <a:avLst/>
                <a:gdLst>
                  <a:gd name="T0" fmla="*/ 581 w 1102"/>
                  <a:gd name="T1" fmla="*/ 0 h 1765"/>
                  <a:gd name="T2" fmla="*/ 0 w 1102"/>
                  <a:gd name="T3" fmla="*/ 244 h 1765"/>
                  <a:gd name="T4" fmla="*/ 0 w 1102"/>
                  <a:gd name="T5" fmla="*/ 771 h 1765"/>
                  <a:gd name="T6" fmla="*/ 123 w 1102"/>
                  <a:gd name="T7" fmla="*/ 1172 h 1765"/>
                  <a:gd name="T8" fmla="*/ 1102 w 1102"/>
                  <a:gd name="T9" fmla="*/ 1765 h 1765"/>
                  <a:gd name="T10" fmla="*/ 581 w 1102"/>
                  <a:gd name="T11" fmla="*/ 0 h 1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2" h="1765">
                    <a:moveTo>
                      <a:pt x="581" y="0"/>
                    </a:moveTo>
                    <a:lnTo>
                      <a:pt x="0" y="244"/>
                    </a:lnTo>
                    <a:lnTo>
                      <a:pt x="0" y="771"/>
                    </a:lnTo>
                    <a:lnTo>
                      <a:pt x="123" y="1172"/>
                    </a:lnTo>
                    <a:lnTo>
                      <a:pt x="1102" y="1765"/>
                    </a:lnTo>
                    <a:lnTo>
                      <a:pt x="581" y="0"/>
                    </a:lnTo>
                    <a:close/>
                  </a:path>
                </a:pathLst>
              </a:custGeom>
              <a:solidFill>
                <a:srgbClr val="3338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7340968" y="4761660"/>
              <a:ext cx="2384365" cy="1546227"/>
              <a:chOff x="8841408" y="4734581"/>
              <a:chExt cx="1017588" cy="1546227"/>
            </a:xfrm>
          </p:grpSpPr>
          <p:sp>
            <p:nvSpPr>
              <p:cNvPr id="102" name="Freeform 12"/>
              <p:cNvSpPr/>
              <p:nvPr/>
            </p:nvSpPr>
            <p:spPr bwMode="auto">
              <a:xfrm>
                <a:off x="8841408" y="4734581"/>
                <a:ext cx="1011238" cy="1546225"/>
              </a:xfrm>
              <a:custGeom>
                <a:avLst/>
                <a:gdLst>
                  <a:gd name="T0" fmla="*/ 0 w 637"/>
                  <a:gd name="T1" fmla="*/ 607 h 974"/>
                  <a:gd name="T2" fmla="*/ 339 w 637"/>
                  <a:gd name="T3" fmla="*/ 0 h 974"/>
                  <a:gd name="T4" fmla="*/ 486 w 637"/>
                  <a:gd name="T5" fmla="*/ 171 h 974"/>
                  <a:gd name="T6" fmla="*/ 637 w 637"/>
                  <a:gd name="T7" fmla="*/ 737 h 974"/>
                  <a:gd name="T8" fmla="*/ 637 w 637"/>
                  <a:gd name="T9" fmla="*/ 885 h 974"/>
                  <a:gd name="T10" fmla="*/ 486 w 637"/>
                  <a:gd name="T11" fmla="*/ 974 h 974"/>
                  <a:gd name="T12" fmla="*/ 175 w 637"/>
                  <a:gd name="T13" fmla="*/ 823 h 974"/>
                  <a:gd name="T14" fmla="*/ 0 w 637"/>
                  <a:gd name="T15" fmla="*/ 607 h 974"/>
                  <a:gd name="connsiteX0" fmla="*/ 0 w 10000"/>
                  <a:gd name="connsiteY0" fmla="*/ 6232 h 10000"/>
                  <a:gd name="connsiteX1" fmla="*/ 5322 w 10000"/>
                  <a:gd name="connsiteY1" fmla="*/ 0 h 10000"/>
                  <a:gd name="connsiteX2" fmla="*/ 10000 w 10000"/>
                  <a:gd name="connsiteY2" fmla="*/ 7567 h 10000"/>
                  <a:gd name="connsiteX3" fmla="*/ 10000 w 10000"/>
                  <a:gd name="connsiteY3" fmla="*/ 9086 h 10000"/>
                  <a:gd name="connsiteX4" fmla="*/ 7630 w 10000"/>
                  <a:gd name="connsiteY4" fmla="*/ 10000 h 10000"/>
                  <a:gd name="connsiteX5" fmla="*/ 2747 w 10000"/>
                  <a:gd name="connsiteY5" fmla="*/ 8450 h 10000"/>
                  <a:gd name="connsiteX6" fmla="*/ 0 w 10000"/>
                  <a:gd name="connsiteY6" fmla="*/ 623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0000">
                    <a:moveTo>
                      <a:pt x="0" y="6232"/>
                    </a:moveTo>
                    <a:lnTo>
                      <a:pt x="5322" y="0"/>
                    </a:lnTo>
                    <a:lnTo>
                      <a:pt x="10000" y="7567"/>
                    </a:lnTo>
                    <a:lnTo>
                      <a:pt x="10000" y="9086"/>
                    </a:lnTo>
                    <a:lnTo>
                      <a:pt x="7630" y="10000"/>
                    </a:lnTo>
                    <a:lnTo>
                      <a:pt x="2747" y="8450"/>
                    </a:lnTo>
                    <a:lnTo>
                      <a:pt x="0" y="6232"/>
                    </a:lnTo>
                    <a:close/>
                  </a:path>
                </a:pathLst>
              </a:custGeom>
              <a:solidFill>
                <a:srgbClr val="33388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13"/>
              <p:cNvSpPr/>
              <p:nvPr/>
            </p:nvSpPr>
            <p:spPr bwMode="auto">
              <a:xfrm>
                <a:off x="9379571" y="4734583"/>
                <a:ext cx="479425" cy="1546225"/>
              </a:xfrm>
              <a:custGeom>
                <a:avLst/>
                <a:gdLst>
                  <a:gd name="T0" fmla="*/ 0 w 302"/>
                  <a:gd name="T1" fmla="*/ 0 h 974"/>
                  <a:gd name="T2" fmla="*/ 147 w 302"/>
                  <a:gd name="T3" fmla="*/ 171 h 974"/>
                  <a:gd name="T4" fmla="*/ 298 w 302"/>
                  <a:gd name="T5" fmla="*/ 737 h 974"/>
                  <a:gd name="T6" fmla="*/ 302 w 302"/>
                  <a:gd name="T7" fmla="*/ 943 h 974"/>
                  <a:gd name="T8" fmla="*/ 147 w 302"/>
                  <a:gd name="T9" fmla="*/ 974 h 974"/>
                  <a:gd name="T10" fmla="*/ 0 w 302"/>
                  <a:gd name="T11" fmla="*/ 0 h 974"/>
                  <a:gd name="connsiteX0" fmla="*/ 0 w 10000"/>
                  <a:gd name="connsiteY0" fmla="*/ 0 h 10000"/>
                  <a:gd name="connsiteX1" fmla="*/ 9868 w 10000"/>
                  <a:gd name="connsiteY1" fmla="*/ 7567 h 10000"/>
                  <a:gd name="connsiteX2" fmla="*/ 10000 w 10000"/>
                  <a:gd name="connsiteY2" fmla="*/ 9682 h 10000"/>
                  <a:gd name="connsiteX3" fmla="*/ 4868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9868" y="7567"/>
                    </a:lnTo>
                    <a:lnTo>
                      <a:pt x="10000" y="9682"/>
                    </a:lnTo>
                    <a:lnTo>
                      <a:pt x="4868" y="10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2499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6" name="任意多边形 105"/>
          <p:cNvSpPr>
            <a:spLocks noChangeArrowheads="1"/>
          </p:cNvSpPr>
          <p:nvPr/>
        </p:nvSpPr>
        <p:spPr bwMode="auto">
          <a:xfrm>
            <a:off x="1" y="5017790"/>
            <a:ext cx="12191999" cy="1840210"/>
          </a:xfrm>
          <a:custGeom>
            <a:avLst/>
            <a:gdLst>
              <a:gd name="connsiteX0" fmla="*/ 5968866 w 12191999"/>
              <a:gd name="connsiteY0" fmla="*/ 0 h 1840210"/>
              <a:gd name="connsiteX1" fmla="*/ 11943177 w 12191999"/>
              <a:gd name="connsiteY1" fmla="*/ 1413075 h 1840210"/>
              <a:gd name="connsiteX2" fmla="*/ 12191999 w 12191999"/>
              <a:gd name="connsiteY2" fmla="*/ 1571030 h 1840210"/>
              <a:gd name="connsiteX3" fmla="*/ 12191999 w 12191999"/>
              <a:gd name="connsiteY3" fmla="*/ 1840210 h 1840210"/>
              <a:gd name="connsiteX4" fmla="*/ 0 w 12191999"/>
              <a:gd name="connsiteY4" fmla="*/ 1840210 h 1840210"/>
              <a:gd name="connsiteX5" fmla="*/ 0 w 12191999"/>
              <a:gd name="connsiteY5" fmla="*/ 1411611 h 1840210"/>
              <a:gd name="connsiteX6" fmla="*/ 120412 w 12191999"/>
              <a:gd name="connsiteY6" fmla="*/ 1339669 h 1840210"/>
              <a:gd name="connsiteX7" fmla="*/ 5968866 w 12191999"/>
              <a:gd name="connsiteY7" fmla="*/ 0 h 184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9" h="1840210">
                <a:moveTo>
                  <a:pt x="5968866" y="0"/>
                </a:moveTo>
                <a:cubicBezTo>
                  <a:pt x="8355207" y="0"/>
                  <a:pt x="10494454" y="547522"/>
                  <a:pt x="11943177" y="1413075"/>
                </a:cubicBezTo>
                <a:lnTo>
                  <a:pt x="12191999" y="1571030"/>
                </a:lnTo>
                <a:lnTo>
                  <a:pt x="12191999" y="1840210"/>
                </a:lnTo>
                <a:lnTo>
                  <a:pt x="0" y="1840210"/>
                </a:lnTo>
                <a:lnTo>
                  <a:pt x="0" y="1411611"/>
                </a:lnTo>
                <a:lnTo>
                  <a:pt x="120412" y="1339669"/>
                </a:lnTo>
                <a:cubicBezTo>
                  <a:pt x="1565723" y="516682"/>
                  <a:pt x="3650706" y="0"/>
                  <a:pt x="5968866" y="0"/>
                </a:cubicBezTo>
                <a:close/>
              </a:path>
            </a:pathLst>
          </a:custGeom>
          <a:solidFill>
            <a:srgbClr val="2B7EC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grpSp>
        <p:nvGrpSpPr>
          <p:cNvPr id="115" name="组合 114"/>
          <p:cNvGrpSpPr/>
          <p:nvPr/>
        </p:nvGrpSpPr>
        <p:grpSpPr>
          <a:xfrm>
            <a:off x="313055" y="2936875"/>
            <a:ext cx="1398270" cy="939165"/>
            <a:chOff x="669334" y="926622"/>
            <a:chExt cx="2443811" cy="1641805"/>
          </a:xfrm>
        </p:grpSpPr>
        <p:grpSp>
          <p:nvGrpSpPr>
            <p:cNvPr id="116" name="组合 115"/>
            <p:cNvGrpSpPr/>
            <p:nvPr/>
          </p:nvGrpSpPr>
          <p:grpSpPr>
            <a:xfrm>
              <a:off x="669334" y="926622"/>
              <a:ext cx="2443811" cy="1641805"/>
              <a:chOff x="-1911350" y="0"/>
              <a:chExt cx="6056313" cy="4068763"/>
            </a:xfrm>
          </p:grpSpPr>
          <p:sp>
            <p:nvSpPr>
              <p:cNvPr id="124" name="Oval 5"/>
              <p:cNvSpPr>
                <a:spLocks noChangeArrowheads="1"/>
              </p:cNvSpPr>
              <p:nvPr/>
            </p:nvSpPr>
            <p:spPr bwMode="auto">
              <a:xfrm>
                <a:off x="-854075" y="0"/>
                <a:ext cx="4067175" cy="4068763"/>
              </a:xfrm>
              <a:prstGeom prst="ellipse">
                <a:avLst/>
              </a:prstGeom>
              <a:gradFill>
                <a:gsLst>
                  <a:gs pos="0">
                    <a:srgbClr val="383897"/>
                  </a:gs>
                  <a:gs pos="100000">
                    <a:srgbClr val="F4BBFC"/>
                  </a:gs>
                </a:gsLst>
                <a:lin ang="21594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6"/>
              <p:cNvSpPr/>
              <p:nvPr/>
            </p:nvSpPr>
            <p:spPr bwMode="auto">
              <a:xfrm>
                <a:off x="-773112" y="204788"/>
                <a:ext cx="2828925" cy="2219325"/>
              </a:xfrm>
              <a:custGeom>
                <a:avLst/>
                <a:gdLst>
                  <a:gd name="T0" fmla="*/ 1357 w 1362"/>
                  <a:gd name="T1" fmla="*/ 0 h 1068"/>
                  <a:gd name="T2" fmla="*/ 1212 w 1362"/>
                  <a:gd name="T3" fmla="*/ 41 h 1068"/>
                  <a:gd name="T4" fmla="*/ 1170 w 1362"/>
                  <a:gd name="T5" fmla="*/ 96 h 1068"/>
                  <a:gd name="T6" fmla="*/ 1127 w 1362"/>
                  <a:gd name="T7" fmla="*/ 186 h 1068"/>
                  <a:gd name="T8" fmla="*/ 764 w 1362"/>
                  <a:gd name="T9" fmla="*/ 282 h 1068"/>
                  <a:gd name="T10" fmla="*/ 715 w 1362"/>
                  <a:gd name="T11" fmla="*/ 455 h 1068"/>
                  <a:gd name="T12" fmla="*/ 581 w 1362"/>
                  <a:gd name="T13" fmla="*/ 604 h 1068"/>
                  <a:gd name="T14" fmla="*/ 406 w 1362"/>
                  <a:gd name="T15" fmla="*/ 692 h 1068"/>
                  <a:gd name="T16" fmla="*/ 332 w 1362"/>
                  <a:gd name="T17" fmla="*/ 834 h 1068"/>
                  <a:gd name="T18" fmla="*/ 344 w 1362"/>
                  <a:gd name="T19" fmla="*/ 950 h 1068"/>
                  <a:gd name="T20" fmla="*/ 257 w 1362"/>
                  <a:gd name="T21" fmla="*/ 1019 h 1068"/>
                  <a:gd name="T22" fmla="*/ 7 w 1362"/>
                  <a:gd name="T23" fmla="*/ 1047 h 1068"/>
                  <a:gd name="T24" fmla="*/ 5 w 1362"/>
                  <a:gd name="T25" fmla="*/ 1055 h 1068"/>
                  <a:gd name="T26" fmla="*/ 205 w 1362"/>
                  <a:gd name="T27" fmla="*/ 1046 h 1068"/>
                  <a:gd name="T28" fmla="*/ 351 w 1362"/>
                  <a:gd name="T29" fmla="*/ 954 h 1068"/>
                  <a:gd name="T30" fmla="*/ 354 w 1362"/>
                  <a:gd name="T31" fmla="*/ 881 h 1068"/>
                  <a:gd name="T32" fmla="*/ 350 w 1362"/>
                  <a:gd name="T33" fmla="*/ 773 h 1068"/>
                  <a:gd name="T34" fmla="*/ 506 w 1362"/>
                  <a:gd name="T35" fmla="*/ 647 h 1068"/>
                  <a:gd name="T36" fmla="*/ 668 w 1362"/>
                  <a:gd name="T37" fmla="*/ 547 h 1068"/>
                  <a:gd name="T38" fmla="*/ 739 w 1362"/>
                  <a:gd name="T39" fmla="*/ 383 h 1068"/>
                  <a:gd name="T40" fmla="*/ 774 w 1362"/>
                  <a:gd name="T41" fmla="*/ 283 h 1068"/>
                  <a:gd name="T42" fmla="*/ 860 w 1362"/>
                  <a:gd name="T43" fmla="*/ 238 h 1068"/>
                  <a:gd name="T44" fmla="*/ 1072 w 1362"/>
                  <a:gd name="T45" fmla="*/ 224 h 1068"/>
                  <a:gd name="T46" fmla="*/ 1144 w 1362"/>
                  <a:gd name="T47" fmla="*/ 180 h 1068"/>
                  <a:gd name="T48" fmla="*/ 1182 w 1362"/>
                  <a:gd name="T49" fmla="*/ 89 h 1068"/>
                  <a:gd name="T50" fmla="*/ 1357 w 1362"/>
                  <a:gd name="T51" fmla="*/ 8 h 1068"/>
                  <a:gd name="T52" fmla="*/ 1357 w 1362"/>
                  <a:gd name="T53" fmla="*/ 0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2" h="1068">
                    <a:moveTo>
                      <a:pt x="1357" y="0"/>
                    </a:moveTo>
                    <a:cubicBezTo>
                      <a:pt x="1307" y="1"/>
                      <a:pt x="1253" y="10"/>
                      <a:pt x="1212" y="41"/>
                    </a:cubicBezTo>
                    <a:cubicBezTo>
                      <a:pt x="1193" y="55"/>
                      <a:pt x="1178" y="74"/>
                      <a:pt x="1170" y="96"/>
                    </a:cubicBezTo>
                    <a:cubicBezTo>
                      <a:pt x="1158" y="129"/>
                      <a:pt x="1155" y="162"/>
                      <a:pt x="1127" y="186"/>
                    </a:cubicBezTo>
                    <a:cubicBezTo>
                      <a:pt x="1026" y="275"/>
                      <a:pt x="853" y="169"/>
                      <a:pt x="764" y="282"/>
                    </a:cubicBezTo>
                    <a:cubicBezTo>
                      <a:pt x="726" y="330"/>
                      <a:pt x="735" y="399"/>
                      <a:pt x="715" y="455"/>
                    </a:cubicBezTo>
                    <a:cubicBezTo>
                      <a:pt x="691" y="520"/>
                      <a:pt x="642" y="572"/>
                      <a:pt x="581" y="604"/>
                    </a:cubicBezTo>
                    <a:cubicBezTo>
                      <a:pt x="524" y="635"/>
                      <a:pt x="458" y="652"/>
                      <a:pt x="406" y="692"/>
                    </a:cubicBezTo>
                    <a:cubicBezTo>
                      <a:pt x="363" y="725"/>
                      <a:pt x="326" y="777"/>
                      <a:pt x="332" y="834"/>
                    </a:cubicBezTo>
                    <a:cubicBezTo>
                      <a:pt x="337" y="875"/>
                      <a:pt x="366" y="909"/>
                      <a:pt x="344" y="950"/>
                    </a:cubicBezTo>
                    <a:cubicBezTo>
                      <a:pt x="326" y="983"/>
                      <a:pt x="290" y="1004"/>
                      <a:pt x="257" y="1019"/>
                    </a:cubicBezTo>
                    <a:cubicBezTo>
                      <a:pt x="179" y="1054"/>
                      <a:pt x="91" y="1063"/>
                      <a:pt x="7" y="1047"/>
                    </a:cubicBezTo>
                    <a:cubicBezTo>
                      <a:pt x="2" y="1046"/>
                      <a:pt x="0" y="1054"/>
                      <a:pt x="5" y="1055"/>
                    </a:cubicBezTo>
                    <a:cubicBezTo>
                      <a:pt x="71" y="1068"/>
                      <a:pt x="140" y="1065"/>
                      <a:pt x="205" y="1046"/>
                    </a:cubicBezTo>
                    <a:cubicBezTo>
                      <a:pt x="257" y="1031"/>
                      <a:pt x="323" y="1005"/>
                      <a:pt x="351" y="954"/>
                    </a:cubicBezTo>
                    <a:cubicBezTo>
                      <a:pt x="364" y="931"/>
                      <a:pt x="363" y="906"/>
                      <a:pt x="354" y="881"/>
                    </a:cubicBezTo>
                    <a:cubicBezTo>
                      <a:pt x="342" y="843"/>
                      <a:pt x="333" y="811"/>
                      <a:pt x="350" y="773"/>
                    </a:cubicBezTo>
                    <a:cubicBezTo>
                      <a:pt x="379" y="707"/>
                      <a:pt x="444" y="674"/>
                      <a:pt x="506" y="647"/>
                    </a:cubicBezTo>
                    <a:cubicBezTo>
                      <a:pt x="565" y="622"/>
                      <a:pt x="625" y="597"/>
                      <a:pt x="668" y="547"/>
                    </a:cubicBezTo>
                    <a:cubicBezTo>
                      <a:pt x="710" y="500"/>
                      <a:pt x="730" y="444"/>
                      <a:pt x="739" y="383"/>
                    </a:cubicBezTo>
                    <a:cubicBezTo>
                      <a:pt x="744" y="348"/>
                      <a:pt x="750" y="311"/>
                      <a:pt x="774" y="283"/>
                    </a:cubicBezTo>
                    <a:cubicBezTo>
                      <a:pt x="795" y="258"/>
                      <a:pt x="828" y="244"/>
                      <a:pt x="860" y="238"/>
                    </a:cubicBezTo>
                    <a:cubicBezTo>
                      <a:pt x="930" y="224"/>
                      <a:pt x="1003" y="245"/>
                      <a:pt x="1072" y="224"/>
                    </a:cubicBezTo>
                    <a:cubicBezTo>
                      <a:pt x="1099" y="216"/>
                      <a:pt x="1126" y="202"/>
                      <a:pt x="1144" y="180"/>
                    </a:cubicBezTo>
                    <a:cubicBezTo>
                      <a:pt x="1167" y="153"/>
                      <a:pt x="1167" y="119"/>
                      <a:pt x="1182" y="89"/>
                    </a:cubicBezTo>
                    <a:cubicBezTo>
                      <a:pt x="1212" y="25"/>
                      <a:pt x="1294" y="10"/>
                      <a:pt x="1357" y="8"/>
                    </a:cubicBezTo>
                    <a:cubicBezTo>
                      <a:pt x="1362" y="8"/>
                      <a:pt x="1362" y="0"/>
                      <a:pt x="13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7"/>
              <p:cNvSpPr/>
              <p:nvPr/>
            </p:nvSpPr>
            <p:spPr bwMode="auto">
              <a:xfrm>
                <a:off x="-841375" y="123825"/>
                <a:ext cx="2797175" cy="2197100"/>
              </a:xfrm>
              <a:custGeom>
                <a:avLst/>
                <a:gdLst>
                  <a:gd name="T0" fmla="*/ 1342 w 1347"/>
                  <a:gd name="T1" fmla="*/ 13 h 1057"/>
                  <a:gd name="T2" fmla="*/ 1179 w 1347"/>
                  <a:gd name="T3" fmla="*/ 51 h 1057"/>
                  <a:gd name="T4" fmla="*/ 1159 w 1347"/>
                  <a:gd name="T5" fmla="*/ 136 h 1057"/>
                  <a:gd name="T6" fmla="*/ 1066 w 1347"/>
                  <a:gd name="T7" fmla="*/ 196 h 1057"/>
                  <a:gd name="T8" fmla="*/ 853 w 1347"/>
                  <a:gd name="T9" fmla="*/ 204 h 1057"/>
                  <a:gd name="T10" fmla="*/ 720 w 1347"/>
                  <a:gd name="T11" fmla="*/ 299 h 1057"/>
                  <a:gd name="T12" fmla="*/ 675 w 1347"/>
                  <a:gd name="T13" fmla="*/ 451 h 1057"/>
                  <a:gd name="T14" fmla="*/ 642 w 1347"/>
                  <a:gd name="T15" fmla="*/ 530 h 1057"/>
                  <a:gd name="T16" fmla="*/ 564 w 1347"/>
                  <a:gd name="T17" fmla="*/ 593 h 1057"/>
                  <a:gd name="T18" fmla="*/ 293 w 1347"/>
                  <a:gd name="T19" fmla="*/ 843 h 1057"/>
                  <a:gd name="T20" fmla="*/ 314 w 1347"/>
                  <a:gd name="T21" fmla="*/ 947 h 1057"/>
                  <a:gd name="T22" fmla="*/ 248 w 1347"/>
                  <a:gd name="T23" fmla="*/ 1034 h 1057"/>
                  <a:gd name="T24" fmla="*/ 116 w 1347"/>
                  <a:gd name="T25" fmla="*/ 1030 h 1057"/>
                  <a:gd name="T26" fmla="*/ 9 w 1347"/>
                  <a:gd name="T27" fmla="*/ 995 h 1057"/>
                  <a:gd name="T28" fmla="*/ 1 w 1347"/>
                  <a:gd name="T29" fmla="*/ 997 h 1057"/>
                  <a:gd name="T30" fmla="*/ 44 w 1347"/>
                  <a:gd name="T31" fmla="*/ 1032 h 1057"/>
                  <a:gd name="T32" fmla="*/ 146 w 1347"/>
                  <a:gd name="T33" fmla="*/ 1041 h 1057"/>
                  <a:gd name="T34" fmla="*/ 314 w 1347"/>
                  <a:gd name="T35" fmla="*/ 1001 h 1057"/>
                  <a:gd name="T36" fmla="*/ 317 w 1347"/>
                  <a:gd name="T37" fmla="*/ 929 h 1057"/>
                  <a:gd name="T38" fmla="*/ 306 w 1347"/>
                  <a:gd name="T39" fmla="*/ 818 h 1057"/>
                  <a:gd name="T40" fmla="*/ 460 w 1347"/>
                  <a:gd name="T41" fmla="*/ 654 h 1057"/>
                  <a:gd name="T42" fmla="*/ 632 w 1347"/>
                  <a:gd name="T43" fmla="*/ 556 h 1057"/>
                  <a:gd name="T44" fmla="*/ 693 w 1347"/>
                  <a:gd name="T45" fmla="*/ 410 h 1057"/>
                  <a:gd name="T46" fmla="*/ 777 w 1347"/>
                  <a:gd name="T47" fmla="*/ 245 h 1057"/>
                  <a:gd name="T48" fmla="*/ 996 w 1347"/>
                  <a:gd name="T49" fmla="*/ 204 h 1057"/>
                  <a:gd name="T50" fmla="*/ 1167 w 1347"/>
                  <a:gd name="T51" fmla="*/ 138 h 1057"/>
                  <a:gd name="T52" fmla="*/ 1174 w 1347"/>
                  <a:gd name="T53" fmla="*/ 77 h 1057"/>
                  <a:gd name="T54" fmla="*/ 1212 w 1347"/>
                  <a:gd name="T55" fmla="*/ 32 h 1057"/>
                  <a:gd name="T56" fmla="*/ 1342 w 1347"/>
                  <a:gd name="T57" fmla="*/ 21 h 1057"/>
                  <a:gd name="T58" fmla="*/ 1342 w 1347"/>
                  <a:gd name="T59" fmla="*/ 13 h 1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47" h="1057">
                    <a:moveTo>
                      <a:pt x="1342" y="13"/>
                    </a:moveTo>
                    <a:cubicBezTo>
                      <a:pt x="1286" y="6"/>
                      <a:pt x="1216" y="0"/>
                      <a:pt x="1179" y="51"/>
                    </a:cubicBezTo>
                    <a:cubicBezTo>
                      <a:pt x="1159" y="77"/>
                      <a:pt x="1167" y="106"/>
                      <a:pt x="1159" y="136"/>
                    </a:cubicBezTo>
                    <a:cubicBezTo>
                      <a:pt x="1148" y="176"/>
                      <a:pt x="1104" y="193"/>
                      <a:pt x="1066" y="196"/>
                    </a:cubicBezTo>
                    <a:cubicBezTo>
                      <a:pt x="995" y="203"/>
                      <a:pt x="924" y="188"/>
                      <a:pt x="853" y="204"/>
                    </a:cubicBezTo>
                    <a:cubicBezTo>
                      <a:pt x="797" y="217"/>
                      <a:pt x="747" y="248"/>
                      <a:pt x="720" y="299"/>
                    </a:cubicBezTo>
                    <a:cubicBezTo>
                      <a:pt x="694" y="346"/>
                      <a:pt x="688" y="400"/>
                      <a:pt x="675" y="451"/>
                    </a:cubicBezTo>
                    <a:cubicBezTo>
                      <a:pt x="668" y="479"/>
                      <a:pt x="658" y="506"/>
                      <a:pt x="642" y="530"/>
                    </a:cubicBezTo>
                    <a:cubicBezTo>
                      <a:pt x="623" y="559"/>
                      <a:pt x="595" y="578"/>
                      <a:pt x="564" y="593"/>
                    </a:cubicBezTo>
                    <a:cubicBezTo>
                      <a:pt x="459" y="645"/>
                      <a:pt x="308" y="708"/>
                      <a:pt x="293" y="843"/>
                    </a:cubicBezTo>
                    <a:cubicBezTo>
                      <a:pt x="289" y="881"/>
                      <a:pt x="306" y="910"/>
                      <a:pt x="314" y="947"/>
                    </a:cubicBezTo>
                    <a:cubicBezTo>
                      <a:pt x="325" y="993"/>
                      <a:pt x="291" y="1025"/>
                      <a:pt x="248" y="1034"/>
                    </a:cubicBezTo>
                    <a:cubicBezTo>
                      <a:pt x="205" y="1042"/>
                      <a:pt x="158" y="1033"/>
                      <a:pt x="116" y="1030"/>
                    </a:cubicBezTo>
                    <a:cubicBezTo>
                      <a:pt x="87" y="1028"/>
                      <a:pt x="15" y="1035"/>
                      <a:pt x="9" y="995"/>
                    </a:cubicBezTo>
                    <a:cubicBezTo>
                      <a:pt x="8" y="990"/>
                      <a:pt x="0" y="992"/>
                      <a:pt x="1" y="997"/>
                    </a:cubicBezTo>
                    <a:cubicBezTo>
                      <a:pt x="4" y="1019"/>
                      <a:pt x="24" y="1028"/>
                      <a:pt x="44" y="1032"/>
                    </a:cubicBezTo>
                    <a:cubicBezTo>
                      <a:pt x="77" y="1039"/>
                      <a:pt x="112" y="1038"/>
                      <a:pt x="146" y="1041"/>
                    </a:cubicBezTo>
                    <a:cubicBezTo>
                      <a:pt x="201" y="1044"/>
                      <a:pt x="279" y="1057"/>
                      <a:pt x="314" y="1001"/>
                    </a:cubicBezTo>
                    <a:cubicBezTo>
                      <a:pt x="329" y="978"/>
                      <a:pt x="326" y="953"/>
                      <a:pt x="317" y="929"/>
                    </a:cubicBezTo>
                    <a:cubicBezTo>
                      <a:pt x="304" y="891"/>
                      <a:pt x="295" y="858"/>
                      <a:pt x="306" y="818"/>
                    </a:cubicBezTo>
                    <a:cubicBezTo>
                      <a:pt x="327" y="743"/>
                      <a:pt x="396" y="692"/>
                      <a:pt x="460" y="654"/>
                    </a:cubicBezTo>
                    <a:cubicBezTo>
                      <a:pt x="515" y="621"/>
                      <a:pt x="586" y="604"/>
                      <a:pt x="632" y="556"/>
                    </a:cubicBezTo>
                    <a:cubicBezTo>
                      <a:pt x="670" y="516"/>
                      <a:pt x="681" y="461"/>
                      <a:pt x="693" y="410"/>
                    </a:cubicBezTo>
                    <a:cubicBezTo>
                      <a:pt x="707" y="348"/>
                      <a:pt x="722" y="284"/>
                      <a:pt x="777" y="245"/>
                    </a:cubicBezTo>
                    <a:cubicBezTo>
                      <a:pt x="841" y="201"/>
                      <a:pt x="922" y="201"/>
                      <a:pt x="996" y="204"/>
                    </a:cubicBezTo>
                    <a:cubicBezTo>
                      <a:pt x="1055" y="206"/>
                      <a:pt x="1146" y="210"/>
                      <a:pt x="1167" y="138"/>
                    </a:cubicBezTo>
                    <a:cubicBezTo>
                      <a:pt x="1172" y="118"/>
                      <a:pt x="1169" y="97"/>
                      <a:pt x="1174" y="77"/>
                    </a:cubicBezTo>
                    <a:cubicBezTo>
                      <a:pt x="1180" y="58"/>
                      <a:pt x="1195" y="42"/>
                      <a:pt x="1212" y="32"/>
                    </a:cubicBezTo>
                    <a:cubicBezTo>
                      <a:pt x="1252" y="9"/>
                      <a:pt x="1299" y="15"/>
                      <a:pt x="1342" y="21"/>
                    </a:cubicBezTo>
                    <a:cubicBezTo>
                      <a:pt x="1347" y="22"/>
                      <a:pt x="1347" y="14"/>
                      <a:pt x="1342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8"/>
              <p:cNvSpPr/>
              <p:nvPr/>
            </p:nvSpPr>
            <p:spPr bwMode="auto">
              <a:xfrm>
                <a:off x="-488950" y="1973263"/>
                <a:ext cx="3684588" cy="1220788"/>
              </a:xfrm>
              <a:custGeom>
                <a:avLst/>
                <a:gdLst>
                  <a:gd name="T0" fmla="*/ 9 w 1774"/>
                  <a:gd name="T1" fmla="*/ 583 h 587"/>
                  <a:gd name="T2" fmla="*/ 128 w 1774"/>
                  <a:gd name="T3" fmla="*/ 506 h 587"/>
                  <a:gd name="T4" fmla="*/ 266 w 1774"/>
                  <a:gd name="T5" fmla="*/ 531 h 587"/>
                  <a:gd name="T6" fmla="*/ 383 w 1774"/>
                  <a:gd name="T7" fmla="*/ 549 h 587"/>
                  <a:gd name="T8" fmla="*/ 483 w 1774"/>
                  <a:gd name="T9" fmla="*/ 454 h 587"/>
                  <a:gd name="T10" fmla="*/ 601 w 1774"/>
                  <a:gd name="T11" fmla="*/ 360 h 587"/>
                  <a:gd name="T12" fmla="*/ 743 w 1774"/>
                  <a:gd name="T13" fmla="*/ 414 h 587"/>
                  <a:gd name="T14" fmla="*/ 832 w 1774"/>
                  <a:gd name="T15" fmla="*/ 487 h 587"/>
                  <a:gd name="T16" fmla="*/ 936 w 1774"/>
                  <a:gd name="T17" fmla="*/ 460 h 587"/>
                  <a:gd name="T18" fmla="*/ 995 w 1774"/>
                  <a:gd name="T19" fmla="*/ 331 h 587"/>
                  <a:gd name="T20" fmla="*/ 1034 w 1774"/>
                  <a:gd name="T21" fmla="*/ 171 h 587"/>
                  <a:gd name="T22" fmla="*/ 1077 w 1774"/>
                  <a:gd name="T23" fmla="*/ 120 h 587"/>
                  <a:gd name="T24" fmla="*/ 1140 w 1774"/>
                  <a:gd name="T25" fmla="*/ 149 h 587"/>
                  <a:gd name="T26" fmla="*/ 1181 w 1774"/>
                  <a:gd name="T27" fmla="*/ 269 h 587"/>
                  <a:gd name="T28" fmla="*/ 1255 w 1774"/>
                  <a:gd name="T29" fmla="*/ 312 h 587"/>
                  <a:gd name="T30" fmla="*/ 1315 w 1774"/>
                  <a:gd name="T31" fmla="*/ 233 h 587"/>
                  <a:gd name="T32" fmla="*/ 1313 w 1774"/>
                  <a:gd name="T33" fmla="*/ 74 h 587"/>
                  <a:gd name="T34" fmla="*/ 1359 w 1774"/>
                  <a:gd name="T35" fmla="*/ 22 h 587"/>
                  <a:gd name="T36" fmla="*/ 1441 w 1774"/>
                  <a:gd name="T37" fmla="*/ 55 h 587"/>
                  <a:gd name="T38" fmla="*/ 1488 w 1774"/>
                  <a:gd name="T39" fmla="*/ 133 h 587"/>
                  <a:gd name="T40" fmla="*/ 1505 w 1774"/>
                  <a:gd name="T41" fmla="*/ 211 h 587"/>
                  <a:gd name="T42" fmla="*/ 1603 w 1774"/>
                  <a:gd name="T43" fmla="*/ 254 h 587"/>
                  <a:gd name="T44" fmla="*/ 1719 w 1774"/>
                  <a:gd name="T45" fmla="*/ 200 h 587"/>
                  <a:gd name="T46" fmla="*/ 1770 w 1774"/>
                  <a:gd name="T47" fmla="*/ 75 h 587"/>
                  <a:gd name="T48" fmla="*/ 1766 w 1774"/>
                  <a:gd name="T49" fmla="*/ 68 h 587"/>
                  <a:gd name="T50" fmla="*/ 1725 w 1774"/>
                  <a:gd name="T51" fmla="*/ 160 h 587"/>
                  <a:gd name="T52" fmla="*/ 1692 w 1774"/>
                  <a:gd name="T53" fmla="*/ 218 h 587"/>
                  <a:gd name="T54" fmla="*/ 1620 w 1774"/>
                  <a:gd name="T55" fmla="*/ 243 h 587"/>
                  <a:gd name="T56" fmla="*/ 1548 w 1774"/>
                  <a:gd name="T57" fmla="*/ 244 h 587"/>
                  <a:gd name="T58" fmla="*/ 1505 w 1774"/>
                  <a:gd name="T59" fmla="*/ 174 h 587"/>
                  <a:gd name="T60" fmla="*/ 1446 w 1774"/>
                  <a:gd name="T61" fmla="*/ 50 h 587"/>
                  <a:gd name="T62" fmla="*/ 1346 w 1774"/>
                  <a:gd name="T63" fmla="*/ 18 h 587"/>
                  <a:gd name="T64" fmla="*/ 1299 w 1774"/>
                  <a:gd name="T65" fmla="*/ 109 h 587"/>
                  <a:gd name="T66" fmla="*/ 1293 w 1774"/>
                  <a:gd name="T67" fmla="*/ 271 h 587"/>
                  <a:gd name="T68" fmla="*/ 1227 w 1774"/>
                  <a:gd name="T69" fmla="*/ 304 h 587"/>
                  <a:gd name="T70" fmla="*/ 1180 w 1774"/>
                  <a:gd name="T71" fmla="*/ 247 h 587"/>
                  <a:gd name="T72" fmla="*/ 1141 w 1774"/>
                  <a:gd name="T73" fmla="*/ 137 h 587"/>
                  <a:gd name="T74" fmla="*/ 1062 w 1774"/>
                  <a:gd name="T75" fmla="*/ 119 h 587"/>
                  <a:gd name="T76" fmla="*/ 1014 w 1774"/>
                  <a:gd name="T77" fmla="*/ 211 h 587"/>
                  <a:gd name="T78" fmla="*/ 972 w 1774"/>
                  <a:gd name="T79" fmla="*/ 384 h 587"/>
                  <a:gd name="T80" fmla="*/ 849 w 1774"/>
                  <a:gd name="T81" fmla="*/ 483 h 587"/>
                  <a:gd name="T82" fmla="*/ 743 w 1774"/>
                  <a:gd name="T83" fmla="*/ 402 h 587"/>
                  <a:gd name="T84" fmla="*/ 519 w 1774"/>
                  <a:gd name="T85" fmla="*/ 396 h 587"/>
                  <a:gd name="T86" fmla="*/ 415 w 1774"/>
                  <a:gd name="T87" fmla="*/ 520 h 587"/>
                  <a:gd name="T88" fmla="*/ 317 w 1774"/>
                  <a:gd name="T89" fmla="*/ 547 h 587"/>
                  <a:gd name="T90" fmla="*/ 240 w 1774"/>
                  <a:gd name="T91" fmla="*/ 509 h 587"/>
                  <a:gd name="T92" fmla="*/ 2 w 1774"/>
                  <a:gd name="T93" fmla="*/ 579 h 587"/>
                  <a:gd name="T94" fmla="*/ 9 w 1774"/>
                  <a:gd name="T95" fmla="*/ 58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74" h="587">
                    <a:moveTo>
                      <a:pt x="9" y="583"/>
                    </a:moveTo>
                    <a:cubicBezTo>
                      <a:pt x="37" y="543"/>
                      <a:pt x="80" y="516"/>
                      <a:pt x="128" y="506"/>
                    </a:cubicBezTo>
                    <a:cubicBezTo>
                      <a:pt x="177" y="496"/>
                      <a:pt x="222" y="507"/>
                      <a:pt x="266" y="531"/>
                    </a:cubicBezTo>
                    <a:cubicBezTo>
                      <a:pt x="304" y="553"/>
                      <a:pt x="340" y="568"/>
                      <a:pt x="383" y="549"/>
                    </a:cubicBezTo>
                    <a:cubicBezTo>
                      <a:pt x="427" y="530"/>
                      <a:pt x="456" y="491"/>
                      <a:pt x="483" y="454"/>
                    </a:cubicBezTo>
                    <a:cubicBezTo>
                      <a:pt x="513" y="412"/>
                      <a:pt x="547" y="370"/>
                      <a:pt x="601" y="360"/>
                    </a:cubicBezTo>
                    <a:cubicBezTo>
                      <a:pt x="657" y="351"/>
                      <a:pt x="705" y="376"/>
                      <a:pt x="743" y="414"/>
                    </a:cubicBezTo>
                    <a:cubicBezTo>
                      <a:pt x="770" y="440"/>
                      <a:pt x="795" y="473"/>
                      <a:pt x="832" y="487"/>
                    </a:cubicBezTo>
                    <a:cubicBezTo>
                      <a:pt x="869" y="500"/>
                      <a:pt x="908" y="487"/>
                      <a:pt x="936" y="460"/>
                    </a:cubicBezTo>
                    <a:cubicBezTo>
                      <a:pt x="972" y="426"/>
                      <a:pt x="984" y="377"/>
                      <a:pt x="995" y="331"/>
                    </a:cubicBezTo>
                    <a:cubicBezTo>
                      <a:pt x="1007" y="279"/>
                      <a:pt x="1014" y="222"/>
                      <a:pt x="1034" y="171"/>
                    </a:cubicBezTo>
                    <a:cubicBezTo>
                      <a:pt x="1042" y="151"/>
                      <a:pt x="1055" y="128"/>
                      <a:pt x="1077" y="120"/>
                    </a:cubicBezTo>
                    <a:cubicBezTo>
                      <a:pt x="1103" y="111"/>
                      <a:pt x="1127" y="128"/>
                      <a:pt x="1140" y="149"/>
                    </a:cubicBezTo>
                    <a:cubicBezTo>
                      <a:pt x="1163" y="186"/>
                      <a:pt x="1162" y="231"/>
                      <a:pt x="1181" y="269"/>
                    </a:cubicBezTo>
                    <a:cubicBezTo>
                      <a:pt x="1194" y="297"/>
                      <a:pt x="1221" y="321"/>
                      <a:pt x="1255" y="312"/>
                    </a:cubicBezTo>
                    <a:cubicBezTo>
                      <a:pt x="1289" y="303"/>
                      <a:pt x="1311" y="266"/>
                      <a:pt x="1315" y="233"/>
                    </a:cubicBezTo>
                    <a:cubicBezTo>
                      <a:pt x="1321" y="180"/>
                      <a:pt x="1296" y="126"/>
                      <a:pt x="1313" y="74"/>
                    </a:cubicBezTo>
                    <a:cubicBezTo>
                      <a:pt x="1321" y="52"/>
                      <a:pt x="1335" y="29"/>
                      <a:pt x="1359" y="22"/>
                    </a:cubicBezTo>
                    <a:cubicBezTo>
                      <a:pt x="1390" y="12"/>
                      <a:pt x="1420" y="34"/>
                      <a:pt x="1441" y="55"/>
                    </a:cubicBezTo>
                    <a:cubicBezTo>
                      <a:pt x="1462" y="77"/>
                      <a:pt x="1479" y="104"/>
                      <a:pt x="1488" y="133"/>
                    </a:cubicBezTo>
                    <a:cubicBezTo>
                      <a:pt x="1496" y="159"/>
                      <a:pt x="1496" y="186"/>
                      <a:pt x="1505" y="211"/>
                    </a:cubicBezTo>
                    <a:cubicBezTo>
                      <a:pt x="1521" y="253"/>
                      <a:pt x="1563" y="260"/>
                      <a:pt x="1603" y="254"/>
                    </a:cubicBezTo>
                    <a:cubicBezTo>
                      <a:pt x="1644" y="249"/>
                      <a:pt x="1696" y="238"/>
                      <a:pt x="1719" y="200"/>
                    </a:cubicBezTo>
                    <a:cubicBezTo>
                      <a:pt x="1741" y="162"/>
                      <a:pt x="1730" y="102"/>
                      <a:pt x="1770" y="75"/>
                    </a:cubicBezTo>
                    <a:cubicBezTo>
                      <a:pt x="1774" y="72"/>
                      <a:pt x="1770" y="65"/>
                      <a:pt x="1766" y="68"/>
                    </a:cubicBezTo>
                    <a:cubicBezTo>
                      <a:pt x="1735" y="89"/>
                      <a:pt x="1733" y="127"/>
                      <a:pt x="1725" y="160"/>
                    </a:cubicBezTo>
                    <a:cubicBezTo>
                      <a:pt x="1720" y="183"/>
                      <a:pt x="1712" y="204"/>
                      <a:pt x="1692" y="218"/>
                    </a:cubicBezTo>
                    <a:cubicBezTo>
                      <a:pt x="1671" y="233"/>
                      <a:pt x="1645" y="238"/>
                      <a:pt x="1620" y="243"/>
                    </a:cubicBezTo>
                    <a:cubicBezTo>
                      <a:pt x="1597" y="248"/>
                      <a:pt x="1571" y="252"/>
                      <a:pt x="1548" y="244"/>
                    </a:cubicBezTo>
                    <a:cubicBezTo>
                      <a:pt x="1517" y="233"/>
                      <a:pt x="1510" y="203"/>
                      <a:pt x="1505" y="174"/>
                    </a:cubicBezTo>
                    <a:cubicBezTo>
                      <a:pt x="1497" y="127"/>
                      <a:pt x="1480" y="84"/>
                      <a:pt x="1446" y="50"/>
                    </a:cubicBezTo>
                    <a:cubicBezTo>
                      <a:pt x="1421" y="24"/>
                      <a:pt x="1383" y="0"/>
                      <a:pt x="1346" y="18"/>
                    </a:cubicBezTo>
                    <a:cubicBezTo>
                      <a:pt x="1314" y="35"/>
                      <a:pt x="1300" y="75"/>
                      <a:pt x="1299" y="109"/>
                    </a:cubicBezTo>
                    <a:cubicBezTo>
                      <a:pt x="1298" y="162"/>
                      <a:pt x="1323" y="221"/>
                      <a:pt x="1293" y="271"/>
                    </a:cubicBezTo>
                    <a:cubicBezTo>
                      <a:pt x="1280" y="294"/>
                      <a:pt x="1255" y="312"/>
                      <a:pt x="1227" y="304"/>
                    </a:cubicBezTo>
                    <a:cubicBezTo>
                      <a:pt x="1201" y="296"/>
                      <a:pt x="1188" y="270"/>
                      <a:pt x="1180" y="247"/>
                    </a:cubicBezTo>
                    <a:cubicBezTo>
                      <a:pt x="1167" y="210"/>
                      <a:pt x="1166" y="169"/>
                      <a:pt x="1141" y="137"/>
                    </a:cubicBezTo>
                    <a:cubicBezTo>
                      <a:pt x="1122" y="112"/>
                      <a:pt x="1090" y="100"/>
                      <a:pt x="1062" y="119"/>
                    </a:cubicBezTo>
                    <a:cubicBezTo>
                      <a:pt x="1032" y="139"/>
                      <a:pt x="1022" y="179"/>
                      <a:pt x="1014" y="211"/>
                    </a:cubicBezTo>
                    <a:cubicBezTo>
                      <a:pt x="1001" y="269"/>
                      <a:pt x="991" y="329"/>
                      <a:pt x="972" y="384"/>
                    </a:cubicBezTo>
                    <a:cubicBezTo>
                      <a:pt x="954" y="436"/>
                      <a:pt x="911" y="495"/>
                      <a:pt x="849" y="483"/>
                    </a:cubicBezTo>
                    <a:cubicBezTo>
                      <a:pt x="804" y="474"/>
                      <a:pt x="774" y="432"/>
                      <a:pt x="743" y="402"/>
                    </a:cubicBezTo>
                    <a:cubicBezTo>
                      <a:pt x="679" y="341"/>
                      <a:pt x="584" y="331"/>
                      <a:pt x="519" y="396"/>
                    </a:cubicBezTo>
                    <a:cubicBezTo>
                      <a:pt x="481" y="435"/>
                      <a:pt x="457" y="486"/>
                      <a:pt x="415" y="520"/>
                    </a:cubicBezTo>
                    <a:cubicBezTo>
                      <a:pt x="387" y="543"/>
                      <a:pt x="353" y="557"/>
                      <a:pt x="317" y="547"/>
                    </a:cubicBezTo>
                    <a:cubicBezTo>
                      <a:pt x="289" y="539"/>
                      <a:pt x="266" y="520"/>
                      <a:pt x="240" y="509"/>
                    </a:cubicBezTo>
                    <a:cubicBezTo>
                      <a:pt x="157" y="473"/>
                      <a:pt x="54" y="505"/>
                      <a:pt x="2" y="579"/>
                    </a:cubicBezTo>
                    <a:cubicBezTo>
                      <a:pt x="0" y="583"/>
                      <a:pt x="6" y="587"/>
                      <a:pt x="9" y="5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9"/>
              <p:cNvSpPr/>
              <p:nvPr/>
            </p:nvSpPr>
            <p:spPr bwMode="auto">
              <a:xfrm>
                <a:off x="-454025" y="2346325"/>
                <a:ext cx="3622675" cy="936625"/>
              </a:xfrm>
              <a:custGeom>
                <a:avLst/>
                <a:gdLst>
                  <a:gd name="T0" fmla="*/ 10 w 1744"/>
                  <a:gd name="T1" fmla="*/ 447 h 451"/>
                  <a:gd name="T2" fmla="*/ 232 w 1744"/>
                  <a:gd name="T3" fmla="*/ 418 h 451"/>
                  <a:gd name="T4" fmla="*/ 448 w 1744"/>
                  <a:gd name="T5" fmla="*/ 413 h 451"/>
                  <a:gd name="T6" fmla="*/ 515 w 1744"/>
                  <a:gd name="T7" fmla="*/ 352 h 451"/>
                  <a:gd name="T8" fmla="*/ 584 w 1744"/>
                  <a:gd name="T9" fmla="*/ 262 h 451"/>
                  <a:gd name="T10" fmla="*/ 704 w 1744"/>
                  <a:gd name="T11" fmla="*/ 296 h 451"/>
                  <a:gd name="T12" fmla="*/ 806 w 1744"/>
                  <a:gd name="T13" fmla="*/ 350 h 451"/>
                  <a:gd name="T14" fmla="*/ 986 w 1744"/>
                  <a:gd name="T15" fmla="*/ 284 h 451"/>
                  <a:gd name="T16" fmla="*/ 1026 w 1744"/>
                  <a:gd name="T17" fmla="*/ 194 h 451"/>
                  <a:gd name="T18" fmla="*/ 1049 w 1744"/>
                  <a:gd name="T19" fmla="*/ 147 h 451"/>
                  <a:gd name="T20" fmla="*/ 1108 w 1744"/>
                  <a:gd name="T21" fmla="*/ 149 h 451"/>
                  <a:gd name="T22" fmla="*/ 1183 w 1744"/>
                  <a:gd name="T23" fmla="*/ 210 h 451"/>
                  <a:gd name="T24" fmla="*/ 1272 w 1744"/>
                  <a:gd name="T25" fmla="*/ 211 h 451"/>
                  <a:gd name="T26" fmla="*/ 1336 w 1744"/>
                  <a:gd name="T27" fmla="*/ 151 h 451"/>
                  <a:gd name="T28" fmla="*/ 1365 w 1744"/>
                  <a:gd name="T29" fmla="*/ 37 h 451"/>
                  <a:gd name="T30" fmla="*/ 1434 w 1744"/>
                  <a:gd name="T31" fmla="*/ 28 h 451"/>
                  <a:gd name="T32" fmla="*/ 1468 w 1744"/>
                  <a:gd name="T33" fmla="*/ 82 h 451"/>
                  <a:gd name="T34" fmla="*/ 1549 w 1744"/>
                  <a:gd name="T35" fmla="*/ 151 h 451"/>
                  <a:gd name="T36" fmla="*/ 1642 w 1744"/>
                  <a:gd name="T37" fmla="*/ 147 h 451"/>
                  <a:gd name="T38" fmla="*/ 1739 w 1744"/>
                  <a:gd name="T39" fmla="*/ 68 h 451"/>
                  <a:gd name="T40" fmla="*/ 1739 w 1744"/>
                  <a:gd name="T41" fmla="*/ 60 h 451"/>
                  <a:gd name="T42" fmla="*/ 1668 w 1744"/>
                  <a:gd name="T43" fmla="*/ 114 h 451"/>
                  <a:gd name="T44" fmla="*/ 1562 w 1744"/>
                  <a:gd name="T45" fmla="*/ 146 h 451"/>
                  <a:gd name="T46" fmla="*/ 1465 w 1744"/>
                  <a:gd name="T47" fmla="*/ 62 h 451"/>
                  <a:gd name="T48" fmla="*/ 1410 w 1744"/>
                  <a:gd name="T49" fmla="*/ 5 h 451"/>
                  <a:gd name="T50" fmla="*/ 1351 w 1744"/>
                  <a:gd name="T51" fmla="*/ 47 h 451"/>
                  <a:gd name="T52" fmla="*/ 1319 w 1744"/>
                  <a:gd name="T53" fmla="*/ 164 h 451"/>
                  <a:gd name="T54" fmla="*/ 1205 w 1744"/>
                  <a:gd name="T55" fmla="*/ 209 h 451"/>
                  <a:gd name="T56" fmla="*/ 1114 w 1744"/>
                  <a:gd name="T57" fmla="*/ 144 h 451"/>
                  <a:gd name="T58" fmla="*/ 1049 w 1744"/>
                  <a:gd name="T59" fmla="*/ 136 h 451"/>
                  <a:gd name="T60" fmla="*/ 1015 w 1744"/>
                  <a:gd name="T61" fmla="*/ 207 h 451"/>
                  <a:gd name="T62" fmla="*/ 826 w 1744"/>
                  <a:gd name="T63" fmla="*/ 346 h 451"/>
                  <a:gd name="T64" fmla="*/ 708 w 1744"/>
                  <a:gd name="T65" fmla="*/ 289 h 451"/>
                  <a:gd name="T66" fmla="*/ 606 w 1744"/>
                  <a:gd name="T67" fmla="*/ 250 h 451"/>
                  <a:gd name="T68" fmla="*/ 479 w 1744"/>
                  <a:gd name="T69" fmla="*/ 385 h 451"/>
                  <a:gd name="T70" fmla="*/ 203 w 1744"/>
                  <a:gd name="T71" fmla="*/ 401 h 451"/>
                  <a:gd name="T72" fmla="*/ 3 w 1744"/>
                  <a:gd name="T73" fmla="*/ 443 h 451"/>
                  <a:gd name="T74" fmla="*/ 10 w 1744"/>
                  <a:gd name="T75" fmla="*/ 447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744" h="451">
                    <a:moveTo>
                      <a:pt x="10" y="447"/>
                    </a:moveTo>
                    <a:cubicBezTo>
                      <a:pt x="52" y="361"/>
                      <a:pt x="163" y="399"/>
                      <a:pt x="232" y="418"/>
                    </a:cubicBezTo>
                    <a:cubicBezTo>
                      <a:pt x="301" y="436"/>
                      <a:pt x="381" y="443"/>
                      <a:pt x="448" y="413"/>
                    </a:cubicBezTo>
                    <a:cubicBezTo>
                      <a:pt x="477" y="400"/>
                      <a:pt x="499" y="380"/>
                      <a:pt x="515" y="352"/>
                    </a:cubicBezTo>
                    <a:cubicBezTo>
                      <a:pt x="533" y="319"/>
                      <a:pt x="544" y="275"/>
                      <a:pt x="584" y="262"/>
                    </a:cubicBezTo>
                    <a:cubicBezTo>
                      <a:pt x="627" y="247"/>
                      <a:pt x="670" y="272"/>
                      <a:pt x="704" y="296"/>
                    </a:cubicBezTo>
                    <a:cubicBezTo>
                      <a:pt x="736" y="318"/>
                      <a:pt x="767" y="342"/>
                      <a:pt x="806" y="350"/>
                    </a:cubicBezTo>
                    <a:cubicBezTo>
                      <a:pt x="873" y="365"/>
                      <a:pt x="944" y="338"/>
                      <a:pt x="986" y="284"/>
                    </a:cubicBezTo>
                    <a:cubicBezTo>
                      <a:pt x="1007" y="257"/>
                      <a:pt x="1017" y="227"/>
                      <a:pt x="1026" y="194"/>
                    </a:cubicBezTo>
                    <a:cubicBezTo>
                      <a:pt x="1031" y="178"/>
                      <a:pt x="1037" y="159"/>
                      <a:pt x="1049" y="147"/>
                    </a:cubicBezTo>
                    <a:cubicBezTo>
                      <a:pt x="1067" y="129"/>
                      <a:pt x="1090" y="135"/>
                      <a:pt x="1108" y="149"/>
                    </a:cubicBezTo>
                    <a:cubicBezTo>
                      <a:pt x="1134" y="170"/>
                      <a:pt x="1150" y="198"/>
                      <a:pt x="1183" y="210"/>
                    </a:cubicBezTo>
                    <a:cubicBezTo>
                      <a:pt x="1211" y="222"/>
                      <a:pt x="1243" y="223"/>
                      <a:pt x="1272" y="211"/>
                    </a:cubicBezTo>
                    <a:cubicBezTo>
                      <a:pt x="1300" y="200"/>
                      <a:pt x="1323" y="178"/>
                      <a:pt x="1336" y="151"/>
                    </a:cubicBezTo>
                    <a:cubicBezTo>
                      <a:pt x="1354" y="115"/>
                      <a:pt x="1344" y="71"/>
                      <a:pt x="1365" y="37"/>
                    </a:cubicBezTo>
                    <a:cubicBezTo>
                      <a:pt x="1382" y="11"/>
                      <a:pt x="1411" y="4"/>
                      <a:pt x="1434" y="28"/>
                    </a:cubicBezTo>
                    <a:cubicBezTo>
                      <a:pt x="1448" y="44"/>
                      <a:pt x="1456" y="65"/>
                      <a:pt x="1468" y="82"/>
                    </a:cubicBezTo>
                    <a:cubicBezTo>
                      <a:pt x="1489" y="111"/>
                      <a:pt x="1515" y="138"/>
                      <a:pt x="1549" y="151"/>
                    </a:cubicBezTo>
                    <a:cubicBezTo>
                      <a:pt x="1579" y="162"/>
                      <a:pt x="1613" y="162"/>
                      <a:pt x="1642" y="147"/>
                    </a:cubicBezTo>
                    <a:cubicBezTo>
                      <a:pt x="1682" y="127"/>
                      <a:pt x="1688" y="71"/>
                      <a:pt x="1739" y="68"/>
                    </a:cubicBezTo>
                    <a:cubicBezTo>
                      <a:pt x="1744" y="68"/>
                      <a:pt x="1744" y="60"/>
                      <a:pt x="1739" y="60"/>
                    </a:cubicBezTo>
                    <a:cubicBezTo>
                      <a:pt x="1701" y="62"/>
                      <a:pt x="1688" y="86"/>
                      <a:pt x="1668" y="114"/>
                    </a:cubicBezTo>
                    <a:cubicBezTo>
                      <a:pt x="1645" y="147"/>
                      <a:pt x="1600" y="157"/>
                      <a:pt x="1562" y="146"/>
                    </a:cubicBezTo>
                    <a:cubicBezTo>
                      <a:pt x="1519" y="134"/>
                      <a:pt x="1487" y="99"/>
                      <a:pt x="1465" y="62"/>
                    </a:cubicBezTo>
                    <a:cubicBezTo>
                      <a:pt x="1452" y="40"/>
                      <a:pt x="1439" y="9"/>
                      <a:pt x="1410" y="5"/>
                    </a:cubicBezTo>
                    <a:cubicBezTo>
                      <a:pt x="1382" y="0"/>
                      <a:pt x="1360" y="23"/>
                      <a:pt x="1351" y="47"/>
                    </a:cubicBezTo>
                    <a:cubicBezTo>
                      <a:pt x="1336" y="85"/>
                      <a:pt x="1345" y="128"/>
                      <a:pt x="1319" y="164"/>
                    </a:cubicBezTo>
                    <a:cubicBezTo>
                      <a:pt x="1294" y="200"/>
                      <a:pt x="1249" y="218"/>
                      <a:pt x="1205" y="209"/>
                    </a:cubicBezTo>
                    <a:cubicBezTo>
                      <a:pt x="1163" y="200"/>
                      <a:pt x="1144" y="169"/>
                      <a:pt x="1114" y="144"/>
                    </a:cubicBezTo>
                    <a:cubicBezTo>
                      <a:pt x="1095" y="128"/>
                      <a:pt x="1070" y="121"/>
                      <a:pt x="1049" y="136"/>
                    </a:cubicBezTo>
                    <a:cubicBezTo>
                      <a:pt x="1028" y="152"/>
                      <a:pt x="1021" y="183"/>
                      <a:pt x="1015" y="207"/>
                    </a:cubicBezTo>
                    <a:cubicBezTo>
                      <a:pt x="991" y="291"/>
                      <a:pt x="917" y="354"/>
                      <a:pt x="826" y="346"/>
                    </a:cubicBezTo>
                    <a:cubicBezTo>
                      <a:pt x="780" y="341"/>
                      <a:pt x="745" y="315"/>
                      <a:pt x="708" y="289"/>
                    </a:cubicBezTo>
                    <a:cubicBezTo>
                      <a:pt x="678" y="268"/>
                      <a:pt x="644" y="248"/>
                      <a:pt x="606" y="250"/>
                    </a:cubicBezTo>
                    <a:cubicBezTo>
                      <a:pt x="528" y="252"/>
                      <a:pt x="527" y="343"/>
                      <a:pt x="479" y="385"/>
                    </a:cubicBezTo>
                    <a:cubicBezTo>
                      <a:pt x="405" y="448"/>
                      <a:pt x="288" y="426"/>
                      <a:pt x="203" y="401"/>
                    </a:cubicBezTo>
                    <a:cubicBezTo>
                      <a:pt x="137" y="382"/>
                      <a:pt x="40" y="366"/>
                      <a:pt x="3" y="443"/>
                    </a:cubicBezTo>
                    <a:cubicBezTo>
                      <a:pt x="0" y="447"/>
                      <a:pt x="7" y="451"/>
                      <a:pt x="10" y="4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10"/>
              <p:cNvSpPr/>
              <p:nvPr/>
            </p:nvSpPr>
            <p:spPr bwMode="auto">
              <a:xfrm>
                <a:off x="-554037" y="182563"/>
                <a:ext cx="933450" cy="881063"/>
              </a:xfrm>
              <a:custGeom>
                <a:avLst/>
                <a:gdLst>
                  <a:gd name="T0" fmla="*/ 426 w 449"/>
                  <a:gd name="T1" fmla="*/ 7 h 424"/>
                  <a:gd name="T2" fmla="*/ 343 w 449"/>
                  <a:gd name="T3" fmla="*/ 324 h 424"/>
                  <a:gd name="T4" fmla="*/ 188 w 449"/>
                  <a:gd name="T5" fmla="*/ 397 h 424"/>
                  <a:gd name="T6" fmla="*/ 9 w 449"/>
                  <a:gd name="T7" fmla="*/ 391 h 424"/>
                  <a:gd name="T8" fmla="*/ 5 w 449"/>
                  <a:gd name="T9" fmla="*/ 398 h 424"/>
                  <a:gd name="T10" fmla="*/ 179 w 449"/>
                  <a:gd name="T11" fmla="*/ 408 h 424"/>
                  <a:gd name="T12" fmla="*/ 344 w 449"/>
                  <a:gd name="T13" fmla="*/ 334 h 424"/>
                  <a:gd name="T14" fmla="*/ 434 w 449"/>
                  <a:gd name="T15" fmla="*/ 5 h 424"/>
                  <a:gd name="T16" fmla="*/ 426 w 449"/>
                  <a:gd name="T17" fmla="*/ 7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9" h="424">
                    <a:moveTo>
                      <a:pt x="426" y="7"/>
                    </a:moveTo>
                    <a:cubicBezTo>
                      <a:pt x="441" y="117"/>
                      <a:pt x="436" y="247"/>
                      <a:pt x="343" y="324"/>
                    </a:cubicBezTo>
                    <a:cubicBezTo>
                      <a:pt x="300" y="360"/>
                      <a:pt x="241" y="382"/>
                      <a:pt x="188" y="397"/>
                    </a:cubicBezTo>
                    <a:cubicBezTo>
                      <a:pt x="129" y="414"/>
                      <a:pt x="65" y="418"/>
                      <a:pt x="9" y="391"/>
                    </a:cubicBezTo>
                    <a:cubicBezTo>
                      <a:pt x="4" y="389"/>
                      <a:pt x="0" y="396"/>
                      <a:pt x="5" y="398"/>
                    </a:cubicBezTo>
                    <a:cubicBezTo>
                      <a:pt x="60" y="424"/>
                      <a:pt x="121" y="423"/>
                      <a:pt x="179" y="408"/>
                    </a:cubicBezTo>
                    <a:cubicBezTo>
                      <a:pt x="235" y="393"/>
                      <a:pt x="298" y="370"/>
                      <a:pt x="344" y="334"/>
                    </a:cubicBezTo>
                    <a:cubicBezTo>
                      <a:pt x="443" y="256"/>
                      <a:pt x="449" y="120"/>
                      <a:pt x="434" y="5"/>
                    </a:cubicBezTo>
                    <a:cubicBezTo>
                      <a:pt x="433" y="0"/>
                      <a:pt x="426" y="2"/>
                      <a:pt x="42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11"/>
              <p:cNvSpPr/>
              <p:nvPr/>
            </p:nvSpPr>
            <p:spPr bwMode="auto">
              <a:xfrm>
                <a:off x="-542925" y="230188"/>
                <a:ext cx="801688" cy="720725"/>
              </a:xfrm>
              <a:custGeom>
                <a:avLst/>
                <a:gdLst>
                  <a:gd name="T0" fmla="*/ 374 w 386"/>
                  <a:gd name="T1" fmla="*/ 5 h 347"/>
                  <a:gd name="T2" fmla="*/ 328 w 386"/>
                  <a:gd name="T3" fmla="*/ 139 h 347"/>
                  <a:gd name="T4" fmla="*/ 274 w 386"/>
                  <a:gd name="T5" fmla="*/ 180 h 347"/>
                  <a:gd name="T6" fmla="*/ 226 w 386"/>
                  <a:gd name="T7" fmla="*/ 208 h 347"/>
                  <a:gd name="T8" fmla="*/ 212 w 386"/>
                  <a:gd name="T9" fmla="*/ 259 h 347"/>
                  <a:gd name="T10" fmla="*/ 144 w 386"/>
                  <a:gd name="T11" fmla="*/ 315 h 347"/>
                  <a:gd name="T12" fmla="*/ 5 w 386"/>
                  <a:gd name="T13" fmla="*/ 338 h 347"/>
                  <a:gd name="T14" fmla="*/ 9 w 386"/>
                  <a:gd name="T15" fmla="*/ 345 h 347"/>
                  <a:gd name="T16" fmla="*/ 96 w 386"/>
                  <a:gd name="T17" fmla="*/ 333 h 347"/>
                  <a:gd name="T18" fmla="*/ 165 w 386"/>
                  <a:gd name="T19" fmla="*/ 315 h 347"/>
                  <a:gd name="T20" fmla="*/ 214 w 386"/>
                  <a:gd name="T21" fmla="*/ 273 h 347"/>
                  <a:gd name="T22" fmla="*/ 241 w 386"/>
                  <a:gd name="T23" fmla="*/ 206 h 347"/>
                  <a:gd name="T24" fmla="*/ 303 w 386"/>
                  <a:gd name="T25" fmla="*/ 172 h 347"/>
                  <a:gd name="T26" fmla="*/ 345 w 386"/>
                  <a:gd name="T27" fmla="*/ 131 h 347"/>
                  <a:gd name="T28" fmla="*/ 382 w 386"/>
                  <a:gd name="T29" fmla="*/ 5 h 347"/>
                  <a:gd name="T30" fmla="*/ 374 w 386"/>
                  <a:gd name="T31" fmla="*/ 5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6" h="347">
                    <a:moveTo>
                      <a:pt x="374" y="5"/>
                    </a:moveTo>
                    <a:cubicBezTo>
                      <a:pt x="378" y="54"/>
                      <a:pt x="361" y="103"/>
                      <a:pt x="328" y="139"/>
                    </a:cubicBezTo>
                    <a:cubicBezTo>
                      <a:pt x="313" y="156"/>
                      <a:pt x="294" y="170"/>
                      <a:pt x="274" y="180"/>
                    </a:cubicBezTo>
                    <a:cubicBezTo>
                      <a:pt x="257" y="188"/>
                      <a:pt x="238" y="194"/>
                      <a:pt x="226" y="208"/>
                    </a:cubicBezTo>
                    <a:cubicBezTo>
                      <a:pt x="213" y="223"/>
                      <a:pt x="219" y="241"/>
                      <a:pt x="212" y="259"/>
                    </a:cubicBezTo>
                    <a:cubicBezTo>
                      <a:pt x="201" y="286"/>
                      <a:pt x="170" y="306"/>
                      <a:pt x="144" y="315"/>
                    </a:cubicBezTo>
                    <a:cubicBezTo>
                      <a:pt x="99" y="332"/>
                      <a:pt x="47" y="314"/>
                      <a:pt x="5" y="338"/>
                    </a:cubicBezTo>
                    <a:cubicBezTo>
                      <a:pt x="0" y="340"/>
                      <a:pt x="4" y="347"/>
                      <a:pt x="9" y="345"/>
                    </a:cubicBezTo>
                    <a:cubicBezTo>
                      <a:pt x="36" y="329"/>
                      <a:pt x="67" y="334"/>
                      <a:pt x="96" y="333"/>
                    </a:cubicBezTo>
                    <a:cubicBezTo>
                      <a:pt x="120" y="332"/>
                      <a:pt x="144" y="326"/>
                      <a:pt x="165" y="315"/>
                    </a:cubicBezTo>
                    <a:cubicBezTo>
                      <a:pt x="183" y="305"/>
                      <a:pt x="203" y="291"/>
                      <a:pt x="214" y="273"/>
                    </a:cubicBezTo>
                    <a:cubicBezTo>
                      <a:pt x="228" y="251"/>
                      <a:pt x="218" y="223"/>
                      <a:pt x="241" y="206"/>
                    </a:cubicBezTo>
                    <a:cubicBezTo>
                      <a:pt x="260" y="192"/>
                      <a:pt x="283" y="186"/>
                      <a:pt x="303" y="172"/>
                    </a:cubicBezTo>
                    <a:cubicBezTo>
                      <a:pt x="319" y="161"/>
                      <a:pt x="333" y="147"/>
                      <a:pt x="345" y="131"/>
                    </a:cubicBezTo>
                    <a:cubicBezTo>
                      <a:pt x="372" y="95"/>
                      <a:pt x="386" y="50"/>
                      <a:pt x="382" y="5"/>
                    </a:cubicBezTo>
                    <a:cubicBezTo>
                      <a:pt x="382" y="0"/>
                      <a:pt x="374" y="0"/>
                      <a:pt x="374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12"/>
              <p:cNvSpPr/>
              <p:nvPr/>
            </p:nvSpPr>
            <p:spPr bwMode="auto">
              <a:xfrm>
                <a:off x="885825" y="3635375"/>
                <a:ext cx="1203325" cy="409575"/>
              </a:xfrm>
              <a:custGeom>
                <a:avLst/>
                <a:gdLst>
                  <a:gd name="T0" fmla="*/ 9 w 579"/>
                  <a:gd name="T1" fmla="*/ 193 h 197"/>
                  <a:gd name="T2" fmla="*/ 58 w 579"/>
                  <a:gd name="T3" fmla="*/ 115 h 197"/>
                  <a:gd name="T4" fmla="*/ 98 w 579"/>
                  <a:gd name="T5" fmla="*/ 84 h 197"/>
                  <a:gd name="T6" fmla="*/ 141 w 579"/>
                  <a:gd name="T7" fmla="*/ 81 h 197"/>
                  <a:gd name="T8" fmla="*/ 201 w 579"/>
                  <a:gd name="T9" fmla="*/ 63 h 197"/>
                  <a:gd name="T10" fmla="*/ 266 w 579"/>
                  <a:gd name="T11" fmla="*/ 14 h 197"/>
                  <a:gd name="T12" fmla="*/ 350 w 579"/>
                  <a:gd name="T13" fmla="*/ 28 h 197"/>
                  <a:gd name="T14" fmla="*/ 409 w 579"/>
                  <a:gd name="T15" fmla="*/ 60 h 197"/>
                  <a:gd name="T16" fmla="*/ 487 w 579"/>
                  <a:gd name="T17" fmla="*/ 55 h 197"/>
                  <a:gd name="T18" fmla="*/ 570 w 579"/>
                  <a:gd name="T19" fmla="*/ 92 h 197"/>
                  <a:gd name="T20" fmla="*/ 576 w 579"/>
                  <a:gd name="T21" fmla="*/ 86 h 197"/>
                  <a:gd name="T22" fmla="*/ 512 w 579"/>
                  <a:gd name="T23" fmla="*/ 49 h 197"/>
                  <a:gd name="T24" fmla="*/ 424 w 579"/>
                  <a:gd name="T25" fmla="*/ 54 h 197"/>
                  <a:gd name="T26" fmla="*/ 339 w 579"/>
                  <a:gd name="T27" fmla="*/ 13 h 197"/>
                  <a:gd name="T28" fmla="*/ 270 w 579"/>
                  <a:gd name="T29" fmla="*/ 5 h 197"/>
                  <a:gd name="T30" fmla="*/ 208 w 579"/>
                  <a:gd name="T31" fmla="*/ 47 h 197"/>
                  <a:gd name="T32" fmla="*/ 112 w 579"/>
                  <a:gd name="T33" fmla="*/ 75 h 197"/>
                  <a:gd name="T34" fmla="*/ 54 w 579"/>
                  <a:gd name="T35" fmla="*/ 107 h 197"/>
                  <a:gd name="T36" fmla="*/ 2 w 579"/>
                  <a:gd name="T37" fmla="*/ 189 h 197"/>
                  <a:gd name="T38" fmla="*/ 9 w 579"/>
                  <a:gd name="T39" fmla="*/ 19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79" h="197">
                    <a:moveTo>
                      <a:pt x="9" y="193"/>
                    </a:moveTo>
                    <a:cubicBezTo>
                      <a:pt x="23" y="166"/>
                      <a:pt x="39" y="139"/>
                      <a:pt x="58" y="115"/>
                    </a:cubicBezTo>
                    <a:cubicBezTo>
                      <a:pt x="69" y="101"/>
                      <a:pt x="80" y="89"/>
                      <a:pt x="98" y="84"/>
                    </a:cubicBezTo>
                    <a:cubicBezTo>
                      <a:pt x="112" y="81"/>
                      <a:pt x="127" y="83"/>
                      <a:pt x="141" y="81"/>
                    </a:cubicBezTo>
                    <a:cubicBezTo>
                      <a:pt x="162" y="80"/>
                      <a:pt x="183" y="75"/>
                      <a:pt x="201" y="63"/>
                    </a:cubicBezTo>
                    <a:cubicBezTo>
                      <a:pt x="225" y="48"/>
                      <a:pt x="237" y="22"/>
                      <a:pt x="266" y="14"/>
                    </a:cubicBezTo>
                    <a:cubicBezTo>
                      <a:pt x="295" y="6"/>
                      <a:pt x="325" y="13"/>
                      <a:pt x="350" y="28"/>
                    </a:cubicBezTo>
                    <a:cubicBezTo>
                      <a:pt x="369" y="39"/>
                      <a:pt x="387" y="55"/>
                      <a:pt x="409" y="60"/>
                    </a:cubicBezTo>
                    <a:cubicBezTo>
                      <a:pt x="435" y="66"/>
                      <a:pt x="461" y="55"/>
                      <a:pt x="487" y="55"/>
                    </a:cubicBezTo>
                    <a:cubicBezTo>
                      <a:pt x="519" y="54"/>
                      <a:pt x="549" y="68"/>
                      <a:pt x="570" y="92"/>
                    </a:cubicBezTo>
                    <a:cubicBezTo>
                      <a:pt x="573" y="96"/>
                      <a:pt x="579" y="90"/>
                      <a:pt x="576" y="86"/>
                    </a:cubicBezTo>
                    <a:cubicBezTo>
                      <a:pt x="559" y="67"/>
                      <a:pt x="537" y="54"/>
                      <a:pt x="512" y="49"/>
                    </a:cubicBezTo>
                    <a:cubicBezTo>
                      <a:pt x="482" y="43"/>
                      <a:pt x="454" y="55"/>
                      <a:pt x="424" y="54"/>
                    </a:cubicBezTo>
                    <a:cubicBezTo>
                      <a:pt x="390" y="53"/>
                      <a:pt x="368" y="26"/>
                      <a:pt x="339" y="13"/>
                    </a:cubicBezTo>
                    <a:cubicBezTo>
                      <a:pt x="317" y="3"/>
                      <a:pt x="293" y="0"/>
                      <a:pt x="270" y="5"/>
                    </a:cubicBezTo>
                    <a:cubicBezTo>
                      <a:pt x="241" y="11"/>
                      <a:pt x="228" y="28"/>
                      <a:pt x="208" y="47"/>
                    </a:cubicBezTo>
                    <a:cubicBezTo>
                      <a:pt x="181" y="72"/>
                      <a:pt x="147" y="72"/>
                      <a:pt x="112" y="75"/>
                    </a:cubicBezTo>
                    <a:cubicBezTo>
                      <a:pt x="86" y="76"/>
                      <a:pt x="70" y="87"/>
                      <a:pt x="54" y="107"/>
                    </a:cubicBezTo>
                    <a:cubicBezTo>
                      <a:pt x="34" y="132"/>
                      <a:pt x="17" y="160"/>
                      <a:pt x="2" y="189"/>
                    </a:cubicBezTo>
                    <a:cubicBezTo>
                      <a:pt x="0" y="193"/>
                      <a:pt x="7" y="197"/>
                      <a:pt x="9" y="1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13"/>
              <p:cNvSpPr/>
              <p:nvPr/>
            </p:nvSpPr>
            <p:spPr bwMode="auto">
              <a:xfrm>
                <a:off x="684213" y="3517900"/>
                <a:ext cx="1501775" cy="492125"/>
              </a:xfrm>
              <a:custGeom>
                <a:avLst/>
                <a:gdLst>
                  <a:gd name="T0" fmla="*/ 8 w 723"/>
                  <a:gd name="T1" fmla="*/ 234 h 237"/>
                  <a:gd name="T2" fmla="*/ 92 w 723"/>
                  <a:gd name="T3" fmla="*/ 144 h 237"/>
                  <a:gd name="T4" fmla="*/ 141 w 723"/>
                  <a:gd name="T5" fmla="*/ 92 h 237"/>
                  <a:gd name="T6" fmla="*/ 231 w 723"/>
                  <a:gd name="T7" fmla="*/ 73 h 237"/>
                  <a:gd name="T8" fmla="*/ 390 w 723"/>
                  <a:gd name="T9" fmla="*/ 11 h 237"/>
                  <a:gd name="T10" fmla="*/ 479 w 723"/>
                  <a:gd name="T11" fmla="*/ 34 h 237"/>
                  <a:gd name="T12" fmla="*/ 545 w 723"/>
                  <a:gd name="T13" fmla="*/ 54 h 237"/>
                  <a:gd name="T14" fmla="*/ 650 w 723"/>
                  <a:gd name="T15" fmla="*/ 78 h 237"/>
                  <a:gd name="T16" fmla="*/ 716 w 723"/>
                  <a:gd name="T17" fmla="*/ 131 h 237"/>
                  <a:gd name="T18" fmla="*/ 718 w 723"/>
                  <a:gd name="T19" fmla="*/ 123 h 237"/>
                  <a:gd name="T20" fmla="*/ 649 w 723"/>
                  <a:gd name="T21" fmla="*/ 68 h 237"/>
                  <a:gd name="T22" fmla="*/ 577 w 723"/>
                  <a:gd name="T23" fmla="*/ 45 h 237"/>
                  <a:gd name="T24" fmla="*/ 530 w 723"/>
                  <a:gd name="T25" fmla="*/ 48 h 237"/>
                  <a:gd name="T26" fmla="*/ 483 w 723"/>
                  <a:gd name="T27" fmla="*/ 27 h 237"/>
                  <a:gd name="T28" fmla="*/ 415 w 723"/>
                  <a:gd name="T29" fmla="*/ 0 h 237"/>
                  <a:gd name="T30" fmla="*/ 250 w 723"/>
                  <a:gd name="T31" fmla="*/ 61 h 237"/>
                  <a:gd name="T32" fmla="*/ 158 w 723"/>
                  <a:gd name="T33" fmla="*/ 75 h 237"/>
                  <a:gd name="T34" fmla="*/ 109 w 723"/>
                  <a:gd name="T35" fmla="*/ 110 h 237"/>
                  <a:gd name="T36" fmla="*/ 4 w 723"/>
                  <a:gd name="T37" fmla="*/ 228 h 237"/>
                  <a:gd name="T38" fmla="*/ 8 w 723"/>
                  <a:gd name="T39" fmla="*/ 234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3" h="237">
                    <a:moveTo>
                      <a:pt x="8" y="234"/>
                    </a:moveTo>
                    <a:cubicBezTo>
                      <a:pt x="46" y="215"/>
                      <a:pt x="68" y="178"/>
                      <a:pt x="92" y="144"/>
                    </a:cubicBezTo>
                    <a:cubicBezTo>
                      <a:pt x="106" y="125"/>
                      <a:pt x="121" y="105"/>
                      <a:pt x="141" y="92"/>
                    </a:cubicBezTo>
                    <a:cubicBezTo>
                      <a:pt x="169" y="75"/>
                      <a:pt x="200" y="77"/>
                      <a:pt x="231" y="73"/>
                    </a:cubicBezTo>
                    <a:cubicBezTo>
                      <a:pt x="289" y="65"/>
                      <a:pt x="334" y="22"/>
                      <a:pt x="390" y="11"/>
                    </a:cubicBezTo>
                    <a:cubicBezTo>
                      <a:pt x="425" y="4"/>
                      <a:pt x="451" y="13"/>
                      <a:pt x="479" y="34"/>
                    </a:cubicBezTo>
                    <a:cubicBezTo>
                      <a:pt x="500" y="50"/>
                      <a:pt x="518" y="57"/>
                      <a:pt x="545" y="54"/>
                    </a:cubicBezTo>
                    <a:cubicBezTo>
                      <a:pt x="583" y="51"/>
                      <a:pt x="619" y="56"/>
                      <a:pt x="650" y="78"/>
                    </a:cubicBezTo>
                    <a:cubicBezTo>
                      <a:pt x="674" y="95"/>
                      <a:pt x="688" y="121"/>
                      <a:pt x="716" y="131"/>
                    </a:cubicBezTo>
                    <a:cubicBezTo>
                      <a:pt x="721" y="133"/>
                      <a:pt x="723" y="125"/>
                      <a:pt x="718" y="123"/>
                    </a:cubicBezTo>
                    <a:cubicBezTo>
                      <a:pt x="690" y="113"/>
                      <a:pt x="674" y="84"/>
                      <a:pt x="649" y="68"/>
                    </a:cubicBezTo>
                    <a:cubicBezTo>
                      <a:pt x="627" y="54"/>
                      <a:pt x="602" y="46"/>
                      <a:pt x="577" y="45"/>
                    </a:cubicBezTo>
                    <a:cubicBezTo>
                      <a:pt x="561" y="44"/>
                      <a:pt x="546" y="48"/>
                      <a:pt x="530" y="48"/>
                    </a:cubicBezTo>
                    <a:cubicBezTo>
                      <a:pt x="511" y="47"/>
                      <a:pt x="497" y="38"/>
                      <a:pt x="483" y="27"/>
                    </a:cubicBezTo>
                    <a:cubicBezTo>
                      <a:pt x="462" y="11"/>
                      <a:pt x="441" y="0"/>
                      <a:pt x="415" y="0"/>
                    </a:cubicBezTo>
                    <a:cubicBezTo>
                      <a:pt x="353" y="1"/>
                      <a:pt x="307" y="46"/>
                      <a:pt x="250" y="61"/>
                    </a:cubicBezTo>
                    <a:cubicBezTo>
                      <a:pt x="220" y="69"/>
                      <a:pt x="187" y="65"/>
                      <a:pt x="158" y="75"/>
                    </a:cubicBezTo>
                    <a:cubicBezTo>
                      <a:pt x="139" y="82"/>
                      <a:pt x="123" y="95"/>
                      <a:pt x="109" y="110"/>
                    </a:cubicBezTo>
                    <a:cubicBezTo>
                      <a:pt x="74" y="148"/>
                      <a:pt x="53" y="202"/>
                      <a:pt x="4" y="228"/>
                    </a:cubicBezTo>
                    <a:cubicBezTo>
                      <a:pt x="0" y="230"/>
                      <a:pt x="4" y="237"/>
                      <a:pt x="8" y="23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14"/>
              <p:cNvSpPr/>
              <p:nvPr/>
            </p:nvSpPr>
            <p:spPr bwMode="auto">
              <a:xfrm>
                <a:off x="503238" y="3317875"/>
                <a:ext cx="1762125" cy="638175"/>
              </a:xfrm>
              <a:custGeom>
                <a:avLst/>
                <a:gdLst>
                  <a:gd name="T0" fmla="*/ 9 w 848"/>
                  <a:gd name="T1" fmla="*/ 303 h 307"/>
                  <a:gd name="T2" fmla="*/ 81 w 848"/>
                  <a:gd name="T3" fmla="*/ 239 h 307"/>
                  <a:gd name="T4" fmla="*/ 141 w 848"/>
                  <a:gd name="T5" fmla="*/ 164 h 307"/>
                  <a:gd name="T6" fmla="*/ 234 w 848"/>
                  <a:gd name="T7" fmla="*/ 107 h 307"/>
                  <a:gd name="T8" fmla="*/ 329 w 848"/>
                  <a:gd name="T9" fmla="*/ 95 h 307"/>
                  <a:gd name="T10" fmla="*/ 516 w 848"/>
                  <a:gd name="T11" fmla="*/ 32 h 307"/>
                  <a:gd name="T12" fmla="*/ 653 w 848"/>
                  <a:gd name="T13" fmla="*/ 106 h 307"/>
                  <a:gd name="T14" fmla="*/ 760 w 848"/>
                  <a:gd name="T15" fmla="*/ 133 h 307"/>
                  <a:gd name="T16" fmla="*/ 838 w 848"/>
                  <a:gd name="T17" fmla="*/ 205 h 307"/>
                  <a:gd name="T18" fmla="*/ 845 w 848"/>
                  <a:gd name="T19" fmla="*/ 201 h 307"/>
                  <a:gd name="T20" fmla="*/ 708 w 848"/>
                  <a:gd name="T21" fmla="*/ 105 h 307"/>
                  <a:gd name="T22" fmla="*/ 607 w 848"/>
                  <a:gd name="T23" fmla="*/ 81 h 307"/>
                  <a:gd name="T24" fmla="*/ 537 w 848"/>
                  <a:gd name="T25" fmla="*/ 32 h 307"/>
                  <a:gd name="T26" fmla="*/ 366 w 848"/>
                  <a:gd name="T27" fmla="*/ 72 h 307"/>
                  <a:gd name="T28" fmla="*/ 254 w 848"/>
                  <a:gd name="T29" fmla="*/ 96 h 307"/>
                  <a:gd name="T30" fmla="*/ 168 w 848"/>
                  <a:gd name="T31" fmla="*/ 130 h 307"/>
                  <a:gd name="T32" fmla="*/ 92 w 848"/>
                  <a:gd name="T33" fmla="*/ 215 h 307"/>
                  <a:gd name="T34" fmla="*/ 4 w 848"/>
                  <a:gd name="T35" fmla="*/ 298 h 307"/>
                  <a:gd name="T36" fmla="*/ 9 w 848"/>
                  <a:gd name="T37" fmla="*/ 30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8" h="307">
                    <a:moveTo>
                      <a:pt x="9" y="303"/>
                    </a:moveTo>
                    <a:cubicBezTo>
                      <a:pt x="34" y="283"/>
                      <a:pt x="59" y="262"/>
                      <a:pt x="81" y="239"/>
                    </a:cubicBezTo>
                    <a:cubicBezTo>
                      <a:pt x="104" y="215"/>
                      <a:pt x="119" y="188"/>
                      <a:pt x="141" y="164"/>
                    </a:cubicBezTo>
                    <a:cubicBezTo>
                      <a:pt x="164" y="138"/>
                      <a:pt x="199" y="115"/>
                      <a:pt x="234" y="107"/>
                    </a:cubicBezTo>
                    <a:cubicBezTo>
                      <a:pt x="265" y="100"/>
                      <a:pt x="298" y="104"/>
                      <a:pt x="329" y="95"/>
                    </a:cubicBezTo>
                    <a:cubicBezTo>
                      <a:pt x="391" y="79"/>
                      <a:pt x="447" y="11"/>
                      <a:pt x="516" y="32"/>
                    </a:cubicBezTo>
                    <a:cubicBezTo>
                      <a:pt x="567" y="48"/>
                      <a:pt x="598" y="98"/>
                      <a:pt x="653" y="106"/>
                    </a:cubicBezTo>
                    <a:cubicBezTo>
                      <a:pt x="691" y="111"/>
                      <a:pt x="725" y="114"/>
                      <a:pt x="760" y="133"/>
                    </a:cubicBezTo>
                    <a:cubicBezTo>
                      <a:pt x="792" y="150"/>
                      <a:pt x="818" y="175"/>
                      <a:pt x="838" y="205"/>
                    </a:cubicBezTo>
                    <a:cubicBezTo>
                      <a:pt x="841" y="210"/>
                      <a:pt x="848" y="206"/>
                      <a:pt x="845" y="201"/>
                    </a:cubicBezTo>
                    <a:cubicBezTo>
                      <a:pt x="814" y="153"/>
                      <a:pt x="765" y="118"/>
                      <a:pt x="708" y="105"/>
                    </a:cubicBezTo>
                    <a:cubicBezTo>
                      <a:pt x="673" y="97"/>
                      <a:pt x="639" y="100"/>
                      <a:pt x="607" y="81"/>
                    </a:cubicBezTo>
                    <a:cubicBezTo>
                      <a:pt x="583" y="66"/>
                      <a:pt x="562" y="45"/>
                      <a:pt x="537" y="32"/>
                    </a:cubicBezTo>
                    <a:cubicBezTo>
                      <a:pt x="475" y="0"/>
                      <a:pt x="419" y="44"/>
                      <a:pt x="366" y="72"/>
                    </a:cubicBezTo>
                    <a:cubicBezTo>
                      <a:pt x="329" y="91"/>
                      <a:pt x="294" y="92"/>
                      <a:pt x="254" y="96"/>
                    </a:cubicBezTo>
                    <a:cubicBezTo>
                      <a:pt x="222" y="100"/>
                      <a:pt x="194" y="112"/>
                      <a:pt x="168" y="130"/>
                    </a:cubicBezTo>
                    <a:cubicBezTo>
                      <a:pt x="135" y="153"/>
                      <a:pt x="117" y="185"/>
                      <a:pt x="92" y="215"/>
                    </a:cubicBezTo>
                    <a:cubicBezTo>
                      <a:pt x="66" y="246"/>
                      <a:pt x="35" y="272"/>
                      <a:pt x="4" y="298"/>
                    </a:cubicBezTo>
                    <a:cubicBezTo>
                      <a:pt x="0" y="301"/>
                      <a:pt x="5" y="307"/>
                      <a:pt x="9" y="30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5"/>
              <p:cNvSpPr/>
              <p:nvPr/>
            </p:nvSpPr>
            <p:spPr bwMode="auto">
              <a:xfrm>
                <a:off x="2489200" y="639763"/>
                <a:ext cx="631825" cy="852488"/>
              </a:xfrm>
              <a:custGeom>
                <a:avLst/>
                <a:gdLst>
                  <a:gd name="T0" fmla="*/ 79 w 304"/>
                  <a:gd name="T1" fmla="*/ 2 h 410"/>
                  <a:gd name="T2" fmla="*/ 22 w 304"/>
                  <a:gd name="T3" fmla="*/ 113 h 410"/>
                  <a:gd name="T4" fmla="*/ 76 w 304"/>
                  <a:gd name="T5" fmla="*/ 173 h 410"/>
                  <a:gd name="T6" fmla="*/ 77 w 304"/>
                  <a:gd name="T7" fmla="*/ 270 h 410"/>
                  <a:gd name="T8" fmla="*/ 120 w 304"/>
                  <a:gd name="T9" fmla="*/ 314 h 410"/>
                  <a:gd name="T10" fmla="*/ 169 w 304"/>
                  <a:gd name="T11" fmla="*/ 329 h 410"/>
                  <a:gd name="T12" fmla="*/ 188 w 304"/>
                  <a:gd name="T13" fmla="*/ 367 h 410"/>
                  <a:gd name="T14" fmla="*/ 300 w 304"/>
                  <a:gd name="T15" fmla="*/ 389 h 410"/>
                  <a:gd name="T16" fmla="*/ 296 w 304"/>
                  <a:gd name="T17" fmla="*/ 382 h 410"/>
                  <a:gd name="T18" fmla="*/ 228 w 304"/>
                  <a:gd name="T19" fmla="*/ 387 h 410"/>
                  <a:gd name="T20" fmla="*/ 180 w 304"/>
                  <a:gd name="T21" fmla="*/ 334 h 410"/>
                  <a:gd name="T22" fmla="*/ 149 w 304"/>
                  <a:gd name="T23" fmla="*/ 310 h 410"/>
                  <a:gd name="T24" fmla="*/ 109 w 304"/>
                  <a:gd name="T25" fmla="*/ 299 h 410"/>
                  <a:gd name="T26" fmla="*/ 83 w 304"/>
                  <a:gd name="T27" fmla="*/ 263 h 410"/>
                  <a:gd name="T28" fmla="*/ 63 w 304"/>
                  <a:gd name="T29" fmla="*/ 142 h 410"/>
                  <a:gd name="T30" fmla="*/ 31 w 304"/>
                  <a:gd name="T31" fmla="*/ 114 h 410"/>
                  <a:gd name="T32" fmla="*/ 25 w 304"/>
                  <a:gd name="T33" fmla="*/ 70 h 410"/>
                  <a:gd name="T34" fmla="*/ 82 w 304"/>
                  <a:gd name="T35" fmla="*/ 9 h 410"/>
                  <a:gd name="T36" fmla="*/ 79 w 304"/>
                  <a:gd name="T37" fmla="*/ 2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410">
                    <a:moveTo>
                      <a:pt x="79" y="2"/>
                    </a:moveTo>
                    <a:cubicBezTo>
                      <a:pt x="36" y="19"/>
                      <a:pt x="0" y="65"/>
                      <a:pt x="22" y="113"/>
                    </a:cubicBezTo>
                    <a:cubicBezTo>
                      <a:pt x="34" y="139"/>
                      <a:pt x="68" y="145"/>
                      <a:pt x="76" y="173"/>
                    </a:cubicBezTo>
                    <a:cubicBezTo>
                      <a:pt x="86" y="205"/>
                      <a:pt x="67" y="238"/>
                      <a:pt x="77" y="270"/>
                    </a:cubicBezTo>
                    <a:cubicBezTo>
                      <a:pt x="83" y="290"/>
                      <a:pt x="100" y="307"/>
                      <a:pt x="120" y="314"/>
                    </a:cubicBezTo>
                    <a:cubicBezTo>
                      <a:pt x="137" y="319"/>
                      <a:pt x="157" y="313"/>
                      <a:pt x="169" y="329"/>
                    </a:cubicBezTo>
                    <a:cubicBezTo>
                      <a:pt x="177" y="341"/>
                      <a:pt x="179" y="356"/>
                      <a:pt x="188" y="367"/>
                    </a:cubicBezTo>
                    <a:cubicBezTo>
                      <a:pt x="214" y="401"/>
                      <a:pt x="263" y="410"/>
                      <a:pt x="300" y="389"/>
                    </a:cubicBezTo>
                    <a:cubicBezTo>
                      <a:pt x="304" y="387"/>
                      <a:pt x="300" y="380"/>
                      <a:pt x="296" y="382"/>
                    </a:cubicBezTo>
                    <a:cubicBezTo>
                      <a:pt x="275" y="394"/>
                      <a:pt x="250" y="395"/>
                      <a:pt x="228" y="387"/>
                    </a:cubicBezTo>
                    <a:cubicBezTo>
                      <a:pt x="202" y="377"/>
                      <a:pt x="191" y="358"/>
                      <a:pt x="180" y="334"/>
                    </a:cubicBezTo>
                    <a:cubicBezTo>
                      <a:pt x="174" y="319"/>
                      <a:pt x="165" y="312"/>
                      <a:pt x="149" y="310"/>
                    </a:cubicBezTo>
                    <a:cubicBezTo>
                      <a:pt x="135" y="307"/>
                      <a:pt x="122" y="308"/>
                      <a:pt x="109" y="299"/>
                    </a:cubicBezTo>
                    <a:cubicBezTo>
                      <a:pt x="96" y="291"/>
                      <a:pt x="87" y="278"/>
                      <a:pt x="83" y="263"/>
                    </a:cubicBezTo>
                    <a:cubicBezTo>
                      <a:pt x="73" y="221"/>
                      <a:pt x="106" y="172"/>
                      <a:pt x="63" y="142"/>
                    </a:cubicBezTo>
                    <a:cubicBezTo>
                      <a:pt x="51" y="133"/>
                      <a:pt x="39" y="127"/>
                      <a:pt x="31" y="114"/>
                    </a:cubicBezTo>
                    <a:cubicBezTo>
                      <a:pt x="24" y="101"/>
                      <a:pt x="22" y="85"/>
                      <a:pt x="25" y="70"/>
                    </a:cubicBezTo>
                    <a:cubicBezTo>
                      <a:pt x="30" y="41"/>
                      <a:pt x="55" y="20"/>
                      <a:pt x="82" y="9"/>
                    </a:cubicBezTo>
                    <a:cubicBezTo>
                      <a:pt x="86" y="8"/>
                      <a:pt x="84" y="0"/>
                      <a:pt x="79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16"/>
              <p:cNvSpPr/>
              <p:nvPr/>
            </p:nvSpPr>
            <p:spPr bwMode="auto">
              <a:xfrm>
                <a:off x="2332038" y="584200"/>
                <a:ext cx="823913" cy="1055688"/>
              </a:xfrm>
              <a:custGeom>
                <a:avLst/>
                <a:gdLst>
                  <a:gd name="T0" fmla="*/ 123 w 397"/>
                  <a:gd name="T1" fmla="*/ 1 h 508"/>
                  <a:gd name="T2" fmla="*/ 23 w 397"/>
                  <a:gd name="T3" fmla="*/ 90 h 508"/>
                  <a:gd name="T4" fmla="*/ 54 w 397"/>
                  <a:gd name="T5" fmla="*/ 214 h 508"/>
                  <a:gd name="T6" fmla="*/ 83 w 397"/>
                  <a:gd name="T7" fmla="*/ 228 h 508"/>
                  <a:gd name="T8" fmla="*/ 91 w 397"/>
                  <a:gd name="T9" fmla="*/ 254 h 508"/>
                  <a:gd name="T10" fmla="*/ 92 w 397"/>
                  <a:gd name="T11" fmla="*/ 298 h 508"/>
                  <a:gd name="T12" fmla="*/ 122 w 397"/>
                  <a:gd name="T13" fmla="*/ 370 h 508"/>
                  <a:gd name="T14" fmla="*/ 181 w 397"/>
                  <a:gd name="T15" fmla="*/ 409 h 508"/>
                  <a:gd name="T16" fmla="*/ 220 w 397"/>
                  <a:gd name="T17" fmla="*/ 443 h 508"/>
                  <a:gd name="T18" fmla="*/ 230 w 397"/>
                  <a:gd name="T19" fmla="*/ 478 h 508"/>
                  <a:gd name="T20" fmla="*/ 287 w 397"/>
                  <a:gd name="T21" fmla="*/ 507 h 508"/>
                  <a:gd name="T22" fmla="*/ 392 w 397"/>
                  <a:gd name="T23" fmla="*/ 485 h 508"/>
                  <a:gd name="T24" fmla="*/ 389 w 397"/>
                  <a:gd name="T25" fmla="*/ 477 h 508"/>
                  <a:gd name="T26" fmla="*/ 279 w 397"/>
                  <a:gd name="T27" fmla="*/ 499 h 508"/>
                  <a:gd name="T28" fmla="*/ 224 w 397"/>
                  <a:gd name="T29" fmla="*/ 430 h 508"/>
                  <a:gd name="T30" fmla="*/ 167 w 397"/>
                  <a:gd name="T31" fmla="*/ 396 h 508"/>
                  <a:gd name="T32" fmla="*/ 101 w 397"/>
                  <a:gd name="T33" fmla="*/ 301 h 508"/>
                  <a:gd name="T34" fmla="*/ 90 w 397"/>
                  <a:gd name="T35" fmla="*/ 223 h 508"/>
                  <a:gd name="T36" fmla="*/ 69 w 397"/>
                  <a:gd name="T37" fmla="*/ 210 h 508"/>
                  <a:gd name="T38" fmla="*/ 21 w 397"/>
                  <a:gd name="T39" fmla="*/ 170 h 508"/>
                  <a:gd name="T40" fmla="*/ 44 w 397"/>
                  <a:gd name="T41" fmla="*/ 65 h 508"/>
                  <a:gd name="T42" fmla="*/ 125 w 397"/>
                  <a:gd name="T43" fmla="*/ 9 h 508"/>
                  <a:gd name="T44" fmla="*/ 123 w 397"/>
                  <a:gd name="T45" fmla="*/ 1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08">
                    <a:moveTo>
                      <a:pt x="123" y="1"/>
                    </a:moveTo>
                    <a:cubicBezTo>
                      <a:pt x="76" y="10"/>
                      <a:pt x="41" y="46"/>
                      <a:pt x="23" y="90"/>
                    </a:cubicBezTo>
                    <a:cubicBezTo>
                      <a:pt x="6" y="132"/>
                      <a:pt x="0" y="198"/>
                      <a:pt x="54" y="214"/>
                    </a:cubicBezTo>
                    <a:cubicBezTo>
                      <a:pt x="65" y="218"/>
                      <a:pt x="75" y="219"/>
                      <a:pt x="83" y="228"/>
                    </a:cubicBezTo>
                    <a:cubicBezTo>
                      <a:pt x="89" y="235"/>
                      <a:pt x="90" y="245"/>
                      <a:pt x="91" y="254"/>
                    </a:cubicBezTo>
                    <a:cubicBezTo>
                      <a:pt x="92" y="269"/>
                      <a:pt x="91" y="283"/>
                      <a:pt x="92" y="298"/>
                    </a:cubicBezTo>
                    <a:cubicBezTo>
                      <a:pt x="96" y="324"/>
                      <a:pt x="106" y="349"/>
                      <a:pt x="122" y="370"/>
                    </a:cubicBezTo>
                    <a:cubicBezTo>
                      <a:pt x="138" y="391"/>
                      <a:pt x="156" y="401"/>
                      <a:pt x="181" y="409"/>
                    </a:cubicBezTo>
                    <a:cubicBezTo>
                      <a:pt x="200" y="414"/>
                      <a:pt x="213" y="423"/>
                      <a:pt x="220" y="443"/>
                    </a:cubicBezTo>
                    <a:cubicBezTo>
                      <a:pt x="224" y="455"/>
                      <a:pt x="225" y="467"/>
                      <a:pt x="230" y="478"/>
                    </a:cubicBezTo>
                    <a:cubicBezTo>
                      <a:pt x="241" y="501"/>
                      <a:pt x="263" y="508"/>
                      <a:pt x="287" y="507"/>
                    </a:cubicBezTo>
                    <a:cubicBezTo>
                      <a:pt x="322" y="505"/>
                      <a:pt x="358" y="493"/>
                      <a:pt x="392" y="485"/>
                    </a:cubicBezTo>
                    <a:cubicBezTo>
                      <a:pt x="397" y="484"/>
                      <a:pt x="394" y="476"/>
                      <a:pt x="389" y="477"/>
                    </a:cubicBezTo>
                    <a:cubicBezTo>
                      <a:pt x="354" y="485"/>
                      <a:pt x="315" y="500"/>
                      <a:pt x="279" y="499"/>
                    </a:cubicBezTo>
                    <a:cubicBezTo>
                      <a:pt x="233" y="497"/>
                      <a:pt x="238" y="461"/>
                      <a:pt x="224" y="430"/>
                    </a:cubicBezTo>
                    <a:cubicBezTo>
                      <a:pt x="212" y="406"/>
                      <a:pt x="189" y="405"/>
                      <a:pt x="167" y="396"/>
                    </a:cubicBezTo>
                    <a:cubicBezTo>
                      <a:pt x="129" y="381"/>
                      <a:pt x="106" y="338"/>
                      <a:pt x="101" y="301"/>
                    </a:cubicBezTo>
                    <a:cubicBezTo>
                      <a:pt x="97" y="276"/>
                      <a:pt x="106" y="244"/>
                      <a:pt x="90" y="223"/>
                    </a:cubicBezTo>
                    <a:cubicBezTo>
                      <a:pt x="84" y="216"/>
                      <a:pt x="77" y="213"/>
                      <a:pt x="69" y="210"/>
                    </a:cubicBezTo>
                    <a:cubicBezTo>
                      <a:pt x="45" y="202"/>
                      <a:pt x="28" y="195"/>
                      <a:pt x="21" y="170"/>
                    </a:cubicBezTo>
                    <a:cubicBezTo>
                      <a:pt x="11" y="136"/>
                      <a:pt x="26" y="94"/>
                      <a:pt x="44" y="65"/>
                    </a:cubicBezTo>
                    <a:cubicBezTo>
                      <a:pt x="63" y="36"/>
                      <a:pt x="91" y="15"/>
                      <a:pt x="125" y="9"/>
                    </a:cubicBezTo>
                    <a:cubicBezTo>
                      <a:pt x="130" y="8"/>
                      <a:pt x="128" y="0"/>
                      <a:pt x="12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17"/>
              <p:cNvSpPr/>
              <p:nvPr/>
            </p:nvSpPr>
            <p:spPr bwMode="auto">
              <a:xfrm>
                <a:off x="2244725" y="487363"/>
                <a:ext cx="941388" cy="1262063"/>
              </a:xfrm>
              <a:custGeom>
                <a:avLst/>
                <a:gdLst>
                  <a:gd name="T0" fmla="*/ 117 w 453"/>
                  <a:gd name="T1" fmla="*/ 1 h 607"/>
                  <a:gd name="T2" fmla="*/ 53 w 453"/>
                  <a:gd name="T3" fmla="*/ 52 h 607"/>
                  <a:gd name="T4" fmla="*/ 12 w 453"/>
                  <a:gd name="T5" fmla="*/ 142 h 607"/>
                  <a:gd name="T6" fmla="*/ 4 w 453"/>
                  <a:gd name="T7" fmla="*/ 241 h 607"/>
                  <a:gd name="T8" fmla="*/ 47 w 453"/>
                  <a:gd name="T9" fmla="*/ 302 h 607"/>
                  <a:gd name="T10" fmla="*/ 98 w 453"/>
                  <a:gd name="T11" fmla="*/ 473 h 607"/>
                  <a:gd name="T12" fmla="*/ 169 w 453"/>
                  <a:gd name="T13" fmla="*/ 494 h 607"/>
                  <a:gd name="T14" fmla="*/ 224 w 453"/>
                  <a:gd name="T15" fmla="*/ 574 h 607"/>
                  <a:gd name="T16" fmla="*/ 302 w 453"/>
                  <a:gd name="T17" fmla="*/ 602 h 607"/>
                  <a:gd name="T18" fmla="*/ 448 w 453"/>
                  <a:gd name="T19" fmla="*/ 603 h 607"/>
                  <a:gd name="T20" fmla="*/ 448 w 453"/>
                  <a:gd name="T21" fmla="*/ 595 h 607"/>
                  <a:gd name="T22" fmla="*/ 335 w 453"/>
                  <a:gd name="T23" fmla="*/ 596 h 607"/>
                  <a:gd name="T24" fmla="*/ 244 w 453"/>
                  <a:gd name="T25" fmla="*/ 578 h 607"/>
                  <a:gd name="T26" fmla="*/ 213 w 453"/>
                  <a:gd name="T27" fmla="*/ 539 h 607"/>
                  <a:gd name="T28" fmla="*/ 198 w 453"/>
                  <a:gd name="T29" fmla="*/ 503 h 607"/>
                  <a:gd name="T30" fmla="*/ 145 w 453"/>
                  <a:gd name="T31" fmla="*/ 481 h 607"/>
                  <a:gd name="T32" fmla="*/ 107 w 453"/>
                  <a:gd name="T33" fmla="*/ 470 h 607"/>
                  <a:gd name="T34" fmla="*/ 82 w 453"/>
                  <a:gd name="T35" fmla="*/ 421 h 607"/>
                  <a:gd name="T36" fmla="*/ 82 w 453"/>
                  <a:gd name="T37" fmla="*/ 344 h 607"/>
                  <a:gd name="T38" fmla="*/ 46 w 453"/>
                  <a:gd name="T39" fmla="*/ 292 h 607"/>
                  <a:gd name="T40" fmla="*/ 14 w 453"/>
                  <a:gd name="T41" fmla="*/ 249 h 607"/>
                  <a:gd name="T42" fmla="*/ 11 w 453"/>
                  <a:gd name="T43" fmla="*/ 197 h 607"/>
                  <a:gd name="T44" fmla="*/ 40 w 453"/>
                  <a:gd name="T45" fmla="*/ 89 h 607"/>
                  <a:gd name="T46" fmla="*/ 119 w 453"/>
                  <a:gd name="T47" fmla="*/ 9 h 607"/>
                  <a:gd name="T48" fmla="*/ 117 w 453"/>
                  <a:gd name="T49" fmla="*/ 1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3" h="607">
                    <a:moveTo>
                      <a:pt x="117" y="1"/>
                    </a:moveTo>
                    <a:cubicBezTo>
                      <a:pt x="89" y="7"/>
                      <a:pt x="69" y="30"/>
                      <a:pt x="53" y="52"/>
                    </a:cubicBezTo>
                    <a:cubicBezTo>
                      <a:pt x="34" y="79"/>
                      <a:pt x="20" y="110"/>
                      <a:pt x="12" y="142"/>
                    </a:cubicBezTo>
                    <a:cubicBezTo>
                      <a:pt x="3" y="174"/>
                      <a:pt x="0" y="208"/>
                      <a:pt x="4" y="241"/>
                    </a:cubicBezTo>
                    <a:cubicBezTo>
                      <a:pt x="8" y="272"/>
                      <a:pt x="22" y="285"/>
                      <a:pt x="47" y="302"/>
                    </a:cubicBezTo>
                    <a:cubicBezTo>
                      <a:pt x="106" y="343"/>
                      <a:pt x="43" y="430"/>
                      <a:pt x="98" y="473"/>
                    </a:cubicBezTo>
                    <a:cubicBezTo>
                      <a:pt x="118" y="489"/>
                      <a:pt x="145" y="486"/>
                      <a:pt x="169" y="494"/>
                    </a:cubicBezTo>
                    <a:cubicBezTo>
                      <a:pt x="207" y="506"/>
                      <a:pt x="199" y="549"/>
                      <a:pt x="224" y="574"/>
                    </a:cubicBezTo>
                    <a:cubicBezTo>
                      <a:pt x="245" y="593"/>
                      <a:pt x="275" y="599"/>
                      <a:pt x="302" y="602"/>
                    </a:cubicBezTo>
                    <a:cubicBezTo>
                      <a:pt x="351" y="607"/>
                      <a:pt x="400" y="607"/>
                      <a:pt x="448" y="603"/>
                    </a:cubicBezTo>
                    <a:cubicBezTo>
                      <a:pt x="453" y="603"/>
                      <a:pt x="453" y="595"/>
                      <a:pt x="448" y="595"/>
                    </a:cubicBezTo>
                    <a:cubicBezTo>
                      <a:pt x="410" y="598"/>
                      <a:pt x="373" y="598"/>
                      <a:pt x="335" y="596"/>
                    </a:cubicBezTo>
                    <a:cubicBezTo>
                      <a:pt x="305" y="595"/>
                      <a:pt x="271" y="593"/>
                      <a:pt x="244" y="578"/>
                    </a:cubicBezTo>
                    <a:cubicBezTo>
                      <a:pt x="228" y="569"/>
                      <a:pt x="219" y="556"/>
                      <a:pt x="213" y="539"/>
                    </a:cubicBezTo>
                    <a:cubicBezTo>
                      <a:pt x="209" y="527"/>
                      <a:pt x="207" y="513"/>
                      <a:pt x="198" y="503"/>
                    </a:cubicBezTo>
                    <a:cubicBezTo>
                      <a:pt x="185" y="487"/>
                      <a:pt x="164" y="484"/>
                      <a:pt x="145" y="481"/>
                    </a:cubicBezTo>
                    <a:cubicBezTo>
                      <a:pt x="132" y="479"/>
                      <a:pt x="118" y="477"/>
                      <a:pt x="107" y="470"/>
                    </a:cubicBezTo>
                    <a:cubicBezTo>
                      <a:pt x="90" y="459"/>
                      <a:pt x="84" y="440"/>
                      <a:pt x="82" y="421"/>
                    </a:cubicBezTo>
                    <a:cubicBezTo>
                      <a:pt x="80" y="396"/>
                      <a:pt x="86" y="370"/>
                      <a:pt x="82" y="344"/>
                    </a:cubicBezTo>
                    <a:cubicBezTo>
                      <a:pt x="78" y="320"/>
                      <a:pt x="65" y="305"/>
                      <a:pt x="46" y="292"/>
                    </a:cubicBezTo>
                    <a:cubicBezTo>
                      <a:pt x="29" y="281"/>
                      <a:pt x="18" y="269"/>
                      <a:pt x="14" y="249"/>
                    </a:cubicBezTo>
                    <a:cubicBezTo>
                      <a:pt x="10" y="232"/>
                      <a:pt x="10" y="214"/>
                      <a:pt x="11" y="197"/>
                    </a:cubicBezTo>
                    <a:cubicBezTo>
                      <a:pt x="13" y="159"/>
                      <a:pt x="23" y="122"/>
                      <a:pt x="40" y="89"/>
                    </a:cubicBezTo>
                    <a:cubicBezTo>
                      <a:pt x="57" y="58"/>
                      <a:pt x="82" y="16"/>
                      <a:pt x="119" y="9"/>
                    </a:cubicBezTo>
                    <a:cubicBezTo>
                      <a:pt x="124" y="8"/>
                      <a:pt x="122" y="0"/>
                      <a:pt x="11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18"/>
              <p:cNvSpPr/>
              <p:nvPr/>
            </p:nvSpPr>
            <p:spPr bwMode="auto">
              <a:xfrm>
                <a:off x="-1911350" y="1296988"/>
                <a:ext cx="6056313" cy="1987550"/>
              </a:xfrm>
              <a:custGeom>
                <a:avLst/>
                <a:gdLst>
                  <a:gd name="T0" fmla="*/ 2821 w 2916"/>
                  <a:gd name="T1" fmla="*/ 669 h 957"/>
                  <a:gd name="T2" fmla="*/ 1416 w 2916"/>
                  <a:gd name="T3" fmla="*/ 771 h 957"/>
                  <a:gd name="T4" fmla="*/ 115 w 2916"/>
                  <a:gd name="T5" fmla="*/ 234 h 957"/>
                  <a:gd name="T6" fmla="*/ 545 w 2916"/>
                  <a:gd name="T7" fmla="*/ 77 h 957"/>
                  <a:gd name="T8" fmla="*/ 570 w 2916"/>
                  <a:gd name="T9" fmla="*/ 0 h 957"/>
                  <a:gd name="T10" fmla="*/ 570 w 2916"/>
                  <a:gd name="T11" fmla="*/ 0 h 957"/>
                  <a:gd name="T12" fmla="*/ 41 w 2916"/>
                  <a:gd name="T13" fmla="*/ 222 h 957"/>
                  <a:gd name="T14" fmla="*/ 1405 w 2916"/>
                  <a:gd name="T15" fmla="*/ 846 h 957"/>
                  <a:gd name="T16" fmla="*/ 2895 w 2916"/>
                  <a:gd name="T17" fmla="*/ 681 h 957"/>
                  <a:gd name="T18" fmla="*/ 2460 w 2916"/>
                  <a:gd name="T19" fmla="*/ 303 h 957"/>
                  <a:gd name="T20" fmla="*/ 2478 w 2916"/>
                  <a:gd name="T21" fmla="*/ 391 h 957"/>
                  <a:gd name="T22" fmla="*/ 2821 w 2916"/>
                  <a:gd name="T23" fmla="*/ 669 h 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16" h="957">
                    <a:moveTo>
                      <a:pt x="2821" y="669"/>
                    </a:moveTo>
                    <a:cubicBezTo>
                      <a:pt x="2796" y="820"/>
                      <a:pt x="2214" y="899"/>
                      <a:pt x="1416" y="771"/>
                    </a:cubicBezTo>
                    <a:cubicBezTo>
                      <a:pt x="619" y="643"/>
                      <a:pt x="91" y="386"/>
                      <a:pt x="115" y="234"/>
                    </a:cubicBezTo>
                    <a:cubicBezTo>
                      <a:pt x="127" y="157"/>
                      <a:pt x="286" y="98"/>
                      <a:pt x="545" y="77"/>
                    </a:cubicBezTo>
                    <a:cubicBezTo>
                      <a:pt x="551" y="51"/>
                      <a:pt x="560" y="26"/>
                      <a:pt x="570" y="0"/>
                    </a:cubicBezTo>
                    <a:cubicBezTo>
                      <a:pt x="570" y="0"/>
                      <a:pt x="570" y="0"/>
                      <a:pt x="570" y="0"/>
                    </a:cubicBezTo>
                    <a:cubicBezTo>
                      <a:pt x="274" y="21"/>
                      <a:pt x="62" y="90"/>
                      <a:pt x="41" y="222"/>
                    </a:cubicBezTo>
                    <a:cubicBezTo>
                      <a:pt x="0" y="478"/>
                      <a:pt x="713" y="734"/>
                      <a:pt x="1405" y="846"/>
                    </a:cubicBezTo>
                    <a:cubicBezTo>
                      <a:pt x="2096" y="957"/>
                      <a:pt x="2854" y="936"/>
                      <a:pt x="2895" y="681"/>
                    </a:cubicBezTo>
                    <a:cubicBezTo>
                      <a:pt x="2916" y="548"/>
                      <a:pt x="2735" y="415"/>
                      <a:pt x="2460" y="303"/>
                    </a:cubicBezTo>
                    <a:cubicBezTo>
                      <a:pt x="2468" y="332"/>
                      <a:pt x="2474" y="362"/>
                      <a:pt x="2478" y="391"/>
                    </a:cubicBezTo>
                    <a:cubicBezTo>
                      <a:pt x="2707" y="491"/>
                      <a:pt x="2833" y="593"/>
                      <a:pt x="2821" y="669"/>
                    </a:cubicBezTo>
                    <a:close/>
                  </a:path>
                </a:pathLst>
              </a:custGeom>
              <a:gradFill>
                <a:gsLst>
                  <a:gs pos="0">
                    <a:srgbClr val="6A9AFF"/>
                  </a:gs>
                  <a:gs pos="100000">
                    <a:srgbClr val="E5BAFF"/>
                  </a:gs>
                </a:gsLst>
                <a:lin ang="960000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1622963" y="1016157"/>
              <a:ext cx="844350" cy="1089402"/>
              <a:chOff x="2460475" y="1344512"/>
              <a:chExt cx="844350" cy="1089402"/>
            </a:xfrm>
          </p:grpSpPr>
          <p:sp>
            <p:nvSpPr>
              <p:cNvPr id="118" name="椭圆 117"/>
              <p:cNvSpPr/>
              <p:nvPr/>
            </p:nvSpPr>
            <p:spPr>
              <a:xfrm>
                <a:off x="2883769" y="1743254"/>
                <a:ext cx="105210" cy="1052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2660763" y="1710973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2975316" y="1972008"/>
                <a:ext cx="64482" cy="6448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3253272" y="2382361"/>
                <a:ext cx="51553" cy="5155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2460475" y="2133205"/>
                <a:ext cx="46663" cy="466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2693431" y="134451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173" name="图形 6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 rot="5400000" flipH="1">
            <a:off x="2422525" y="-1920240"/>
            <a:ext cx="6653530" cy="10016490"/>
          </a:xfrm>
          <a:prstGeom prst="rect">
            <a:avLst/>
          </a:prstGeom>
        </p:spPr>
      </p:pic>
      <p:sp>
        <p:nvSpPr>
          <p:cNvPr id="107" name="Oval 16"/>
          <p:cNvSpPr>
            <a:spLocks noChangeArrowheads="1"/>
          </p:cNvSpPr>
          <p:nvPr/>
        </p:nvSpPr>
        <p:spPr bwMode="auto">
          <a:xfrm>
            <a:off x="2551074" y="6378480"/>
            <a:ext cx="965380" cy="974391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Oval 17"/>
          <p:cNvSpPr>
            <a:spLocks noChangeArrowheads="1"/>
          </p:cNvSpPr>
          <p:nvPr/>
        </p:nvSpPr>
        <p:spPr bwMode="auto">
          <a:xfrm>
            <a:off x="4738914" y="5389292"/>
            <a:ext cx="884998" cy="876701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Oval 22"/>
          <p:cNvSpPr>
            <a:spLocks noChangeArrowheads="1"/>
          </p:cNvSpPr>
          <p:nvPr/>
        </p:nvSpPr>
        <p:spPr bwMode="auto">
          <a:xfrm>
            <a:off x="8175395" y="6472401"/>
            <a:ext cx="939800" cy="954312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Oval 23"/>
          <p:cNvSpPr>
            <a:spLocks noChangeArrowheads="1"/>
          </p:cNvSpPr>
          <p:nvPr/>
        </p:nvSpPr>
        <p:spPr bwMode="auto">
          <a:xfrm>
            <a:off x="9115195" y="5855232"/>
            <a:ext cx="442913" cy="428762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Oval 24"/>
          <p:cNvSpPr>
            <a:spLocks noChangeArrowheads="1"/>
          </p:cNvSpPr>
          <p:nvPr/>
        </p:nvSpPr>
        <p:spPr bwMode="auto">
          <a:xfrm>
            <a:off x="1184127" y="6580568"/>
            <a:ext cx="263525" cy="279774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Oval 25"/>
          <p:cNvSpPr>
            <a:spLocks noChangeArrowheads="1"/>
          </p:cNvSpPr>
          <p:nvPr/>
        </p:nvSpPr>
        <p:spPr bwMode="auto">
          <a:xfrm>
            <a:off x="7160522" y="5881009"/>
            <a:ext cx="341313" cy="365125"/>
          </a:xfrm>
          <a:prstGeom prst="ellipse">
            <a:avLst/>
          </a:prstGeom>
          <a:solidFill>
            <a:srgbClr val="235FB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38" name="图片 1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6810" y="3719830"/>
            <a:ext cx="1583690" cy="2135505"/>
          </a:xfrm>
          <a:prstGeom prst="rect">
            <a:avLst/>
          </a:prstGeom>
        </p:spPr>
      </p:pic>
      <p:grpSp>
        <p:nvGrpSpPr>
          <p:cNvPr id="139" name="组合 138"/>
          <p:cNvGrpSpPr/>
          <p:nvPr/>
        </p:nvGrpSpPr>
        <p:grpSpPr>
          <a:xfrm rot="21035014">
            <a:off x="10545445" y="448945"/>
            <a:ext cx="791210" cy="1111885"/>
            <a:chOff x="11436351" y="1276350"/>
            <a:chExt cx="1682750" cy="2363788"/>
          </a:xfrm>
        </p:grpSpPr>
        <p:sp>
          <p:nvSpPr>
            <p:cNvPr id="140" name="Freeform 85"/>
            <p:cNvSpPr/>
            <p:nvPr/>
          </p:nvSpPr>
          <p:spPr bwMode="auto">
            <a:xfrm>
              <a:off x="12498388" y="2103438"/>
              <a:ext cx="73025" cy="112713"/>
            </a:xfrm>
            <a:custGeom>
              <a:avLst/>
              <a:gdLst>
                <a:gd name="T0" fmla="*/ 19 w 46"/>
                <a:gd name="T1" fmla="*/ 0 h 71"/>
                <a:gd name="T2" fmla="*/ 0 w 46"/>
                <a:gd name="T3" fmla="*/ 8 h 71"/>
                <a:gd name="T4" fmla="*/ 27 w 46"/>
                <a:gd name="T5" fmla="*/ 71 h 71"/>
                <a:gd name="T6" fmla="*/ 46 w 46"/>
                <a:gd name="T7" fmla="*/ 63 h 71"/>
                <a:gd name="T8" fmla="*/ 19 w 46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1">
                  <a:moveTo>
                    <a:pt x="19" y="0"/>
                  </a:moveTo>
                  <a:lnTo>
                    <a:pt x="0" y="8"/>
                  </a:lnTo>
                  <a:lnTo>
                    <a:pt x="27" y="71"/>
                  </a:lnTo>
                  <a:lnTo>
                    <a:pt x="46" y="6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86"/>
            <p:cNvSpPr/>
            <p:nvPr/>
          </p:nvSpPr>
          <p:spPr bwMode="auto">
            <a:xfrm>
              <a:off x="12680951" y="2528888"/>
              <a:ext cx="73025" cy="112713"/>
            </a:xfrm>
            <a:custGeom>
              <a:avLst/>
              <a:gdLst>
                <a:gd name="T0" fmla="*/ 28 w 46"/>
                <a:gd name="T1" fmla="*/ 71 h 71"/>
                <a:gd name="T2" fmla="*/ 46 w 46"/>
                <a:gd name="T3" fmla="*/ 63 h 71"/>
                <a:gd name="T4" fmla="*/ 19 w 46"/>
                <a:gd name="T5" fmla="*/ 0 h 71"/>
                <a:gd name="T6" fmla="*/ 0 w 46"/>
                <a:gd name="T7" fmla="*/ 8 h 71"/>
                <a:gd name="T8" fmla="*/ 28 w 46"/>
                <a:gd name="T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1">
                  <a:moveTo>
                    <a:pt x="28" y="71"/>
                  </a:moveTo>
                  <a:lnTo>
                    <a:pt x="46" y="63"/>
                  </a:lnTo>
                  <a:lnTo>
                    <a:pt x="19" y="0"/>
                  </a:lnTo>
                  <a:lnTo>
                    <a:pt x="0" y="8"/>
                  </a:lnTo>
                  <a:lnTo>
                    <a:pt x="28" y="71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12098338" y="2274888"/>
              <a:ext cx="73025" cy="112713"/>
            </a:xfrm>
            <a:custGeom>
              <a:avLst/>
              <a:gdLst>
                <a:gd name="T0" fmla="*/ 18 w 46"/>
                <a:gd name="T1" fmla="*/ 0 h 71"/>
                <a:gd name="T2" fmla="*/ 0 w 46"/>
                <a:gd name="T3" fmla="*/ 8 h 71"/>
                <a:gd name="T4" fmla="*/ 26 w 46"/>
                <a:gd name="T5" fmla="*/ 71 h 71"/>
                <a:gd name="T6" fmla="*/ 46 w 46"/>
                <a:gd name="T7" fmla="*/ 63 h 71"/>
                <a:gd name="T8" fmla="*/ 18 w 46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1">
                  <a:moveTo>
                    <a:pt x="18" y="0"/>
                  </a:moveTo>
                  <a:lnTo>
                    <a:pt x="0" y="8"/>
                  </a:lnTo>
                  <a:lnTo>
                    <a:pt x="26" y="71"/>
                  </a:lnTo>
                  <a:lnTo>
                    <a:pt x="46" y="6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88"/>
            <p:cNvSpPr/>
            <p:nvPr/>
          </p:nvSpPr>
          <p:spPr bwMode="auto">
            <a:xfrm>
              <a:off x="12279313" y="2700338"/>
              <a:ext cx="73025" cy="112713"/>
            </a:xfrm>
            <a:custGeom>
              <a:avLst/>
              <a:gdLst>
                <a:gd name="T0" fmla="*/ 19 w 46"/>
                <a:gd name="T1" fmla="*/ 0 h 71"/>
                <a:gd name="T2" fmla="*/ 0 w 46"/>
                <a:gd name="T3" fmla="*/ 8 h 71"/>
                <a:gd name="T4" fmla="*/ 28 w 46"/>
                <a:gd name="T5" fmla="*/ 71 h 71"/>
                <a:gd name="T6" fmla="*/ 46 w 46"/>
                <a:gd name="T7" fmla="*/ 63 h 71"/>
                <a:gd name="T8" fmla="*/ 19 w 46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1">
                  <a:moveTo>
                    <a:pt x="19" y="0"/>
                  </a:moveTo>
                  <a:lnTo>
                    <a:pt x="0" y="8"/>
                  </a:lnTo>
                  <a:lnTo>
                    <a:pt x="28" y="71"/>
                  </a:lnTo>
                  <a:lnTo>
                    <a:pt x="46" y="6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91"/>
            <p:cNvSpPr/>
            <p:nvPr/>
          </p:nvSpPr>
          <p:spPr bwMode="auto">
            <a:xfrm>
              <a:off x="11512551" y="2698750"/>
              <a:ext cx="171450" cy="188913"/>
            </a:xfrm>
            <a:custGeom>
              <a:avLst/>
              <a:gdLst>
                <a:gd name="T0" fmla="*/ 16 w 108"/>
                <a:gd name="T1" fmla="*/ 88 h 119"/>
                <a:gd name="T2" fmla="*/ 69 w 108"/>
                <a:gd name="T3" fmla="*/ 28 h 119"/>
                <a:gd name="T4" fmla="*/ 57 w 108"/>
                <a:gd name="T5" fmla="*/ 0 h 119"/>
                <a:gd name="T6" fmla="*/ 0 w 108"/>
                <a:gd name="T7" fmla="*/ 66 h 119"/>
                <a:gd name="T8" fmla="*/ 21 w 108"/>
                <a:gd name="T9" fmla="*/ 115 h 119"/>
                <a:gd name="T10" fmla="*/ 108 w 108"/>
                <a:gd name="T11" fmla="*/ 119 h 119"/>
                <a:gd name="T12" fmla="*/ 96 w 108"/>
                <a:gd name="T13" fmla="*/ 91 h 119"/>
                <a:gd name="T14" fmla="*/ 16 w 108"/>
                <a:gd name="T15" fmla="*/ 8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119">
                  <a:moveTo>
                    <a:pt x="16" y="88"/>
                  </a:moveTo>
                  <a:lnTo>
                    <a:pt x="69" y="28"/>
                  </a:lnTo>
                  <a:lnTo>
                    <a:pt x="57" y="0"/>
                  </a:lnTo>
                  <a:lnTo>
                    <a:pt x="0" y="66"/>
                  </a:lnTo>
                  <a:lnTo>
                    <a:pt x="21" y="115"/>
                  </a:lnTo>
                  <a:lnTo>
                    <a:pt x="108" y="119"/>
                  </a:lnTo>
                  <a:lnTo>
                    <a:pt x="96" y="91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92"/>
            <p:cNvSpPr/>
            <p:nvPr/>
          </p:nvSpPr>
          <p:spPr bwMode="auto">
            <a:xfrm>
              <a:off x="11795126" y="2673350"/>
              <a:ext cx="68263" cy="80963"/>
            </a:xfrm>
            <a:custGeom>
              <a:avLst/>
              <a:gdLst>
                <a:gd name="T0" fmla="*/ 0 w 48"/>
                <a:gd name="T1" fmla="*/ 13 h 58"/>
                <a:gd name="T2" fmla="*/ 11 w 48"/>
                <a:gd name="T3" fmla="*/ 35 h 58"/>
                <a:gd name="T4" fmla="*/ 20 w 48"/>
                <a:gd name="T5" fmla="*/ 58 h 58"/>
                <a:gd name="T6" fmla="*/ 48 w 48"/>
                <a:gd name="T7" fmla="*/ 46 h 58"/>
                <a:gd name="T8" fmla="*/ 29 w 48"/>
                <a:gd name="T9" fmla="*/ 0 h 58"/>
                <a:gd name="T10" fmla="*/ 0 w 48"/>
                <a:gd name="T11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8">
                  <a:moveTo>
                    <a:pt x="0" y="13"/>
                  </a:moveTo>
                  <a:cubicBezTo>
                    <a:pt x="3" y="20"/>
                    <a:pt x="7" y="27"/>
                    <a:pt x="11" y="35"/>
                  </a:cubicBezTo>
                  <a:cubicBezTo>
                    <a:pt x="14" y="43"/>
                    <a:pt x="17" y="50"/>
                    <a:pt x="20" y="58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93"/>
            <p:cNvSpPr/>
            <p:nvPr/>
          </p:nvSpPr>
          <p:spPr bwMode="auto">
            <a:xfrm>
              <a:off x="11809413" y="2590800"/>
              <a:ext cx="125413" cy="207963"/>
            </a:xfrm>
            <a:custGeom>
              <a:avLst/>
              <a:gdLst>
                <a:gd name="T0" fmla="*/ 28 w 79"/>
                <a:gd name="T1" fmla="*/ 0 h 131"/>
                <a:gd name="T2" fmla="*/ 0 w 79"/>
                <a:gd name="T3" fmla="*/ 13 h 131"/>
                <a:gd name="T4" fmla="*/ 17 w 79"/>
                <a:gd name="T5" fmla="*/ 52 h 131"/>
                <a:gd name="T6" fmla="*/ 34 w 79"/>
                <a:gd name="T7" fmla="*/ 92 h 131"/>
                <a:gd name="T8" fmla="*/ 51 w 79"/>
                <a:gd name="T9" fmla="*/ 131 h 131"/>
                <a:gd name="T10" fmla="*/ 79 w 79"/>
                <a:gd name="T11" fmla="*/ 119 h 131"/>
                <a:gd name="T12" fmla="*/ 28 w 79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31">
                  <a:moveTo>
                    <a:pt x="28" y="0"/>
                  </a:moveTo>
                  <a:lnTo>
                    <a:pt x="0" y="13"/>
                  </a:lnTo>
                  <a:lnTo>
                    <a:pt x="17" y="52"/>
                  </a:lnTo>
                  <a:lnTo>
                    <a:pt x="34" y="92"/>
                  </a:lnTo>
                  <a:lnTo>
                    <a:pt x="51" y="131"/>
                  </a:lnTo>
                  <a:lnTo>
                    <a:pt x="79" y="11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94"/>
            <p:cNvSpPr/>
            <p:nvPr/>
          </p:nvSpPr>
          <p:spPr bwMode="auto">
            <a:xfrm>
              <a:off x="12284076" y="2305050"/>
              <a:ext cx="263525" cy="260350"/>
            </a:xfrm>
            <a:custGeom>
              <a:avLst/>
              <a:gdLst>
                <a:gd name="T0" fmla="*/ 149 w 166"/>
                <a:gd name="T1" fmla="*/ 164 h 164"/>
                <a:gd name="T2" fmla="*/ 166 w 166"/>
                <a:gd name="T3" fmla="*/ 157 h 164"/>
                <a:gd name="T4" fmla="*/ 98 w 166"/>
                <a:gd name="T5" fmla="*/ 0 h 164"/>
                <a:gd name="T6" fmla="*/ 0 w 166"/>
                <a:gd name="T7" fmla="*/ 42 h 164"/>
                <a:gd name="T8" fmla="*/ 82 w 166"/>
                <a:gd name="T9" fmla="*/ 7 h 164"/>
                <a:gd name="T10" fmla="*/ 149 w 166"/>
                <a:gd name="T11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164">
                  <a:moveTo>
                    <a:pt x="149" y="164"/>
                  </a:moveTo>
                  <a:lnTo>
                    <a:pt x="166" y="157"/>
                  </a:lnTo>
                  <a:lnTo>
                    <a:pt x="98" y="0"/>
                  </a:lnTo>
                  <a:lnTo>
                    <a:pt x="0" y="42"/>
                  </a:lnTo>
                  <a:lnTo>
                    <a:pt x="82" y="7"/>
                  </a:lnTo>
                  <a:lnTo>
                    <a:pt x="149" y="16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95"/>
            <p:cNvSpPr/>
            <p:nvPr/>
          </p:nvSpPr>
          <p:spPr bwMode="auto">
            <a:xfrm>
              <a:off x="11842751" y="2536825"/>
              <a:ext cx="163513" cy="273050"/>
            </a:xfrm>
            <a:custGeom>
              <a:avLst/>
              <a:gdLst>
                <a:gd name="T0" fmla="*/ 0 w 103"/>
                <a:gd name="T1" fmla="*/ 16 h 172"/>
                <a:gd name="T2" fmla="*/ 7 w 103"/>
                <a:gd name="T3" fmla="*/ 34 h 172"/>
                <a:gd name="T4" fmla="*/ 58 w 103"/>
                <a:gd name="T5" fmla="*/ 153 h 172"/>
                <a:gd name="T6" fmla="*/ 67 w 103"/>
                <a:gd name="T7" fmla="*/ 172 h 172"/>
                <a:gd name="T8" fmla="*/ 103 w 103"/>
                <a:gd name="T9" fmla="*/ 156 h 172"/>
                <a:gd name="T10" fmla="*/ 36 w 103"/>
                <a:gd name="T11" fmla="*/ 0 h 172"/>
                <a:gd name="T12" fmla="*/ 0 w 103"/>
                <a:gd name="T13" fmla="*/ 1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72">
                  <a:moveTo>
                    <a:pt x="0" y="16"/>
                  </a:moveTo>
                  <a:lnTo>
                    <a:pt x="7" y="34"/>
                  </a:lnTo>
                  <a:lnTo>
                    <a:pt x="58" y="153"/>
                  </a:lnTo>
                  <a:lnTo>
                    <a:pt x="67" y="172"/>
                  </a:lnTo>
                  <a:lnTo>
                    <a:pt x="103" y="156"/>
                  </a:lnTo>
                  <a:lnTo>
                    <a:pt x="36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96"/>
            <p:cNvSpPr/>
            <p:nvPr/>
          </p:nvSpPr>
          <p:spPr bwMode="auto">
            <a:xfrm>
              <a:off x="12238038" y="2316163"/>
              <a:ext cx="282575" cy="323850"/>
            </a:xfrm>
            <a:custGeom>
              <a:avLst/>
              <a:gdLst>
                <a:gd name="T0" fmla="*/ 67 w 178"/>
                <a:gd name="T1" fmla="*/ 204 h 204"/>
                <a:gd name="T2" fmla="*/ 178 w 178"/>
                <a:gd name="T3" fmla="*/ 157 h 204"/>
                <a:gd name="T4" fmla="*/ 178 w 178"/>
                <a:gd name="T5" fmla="*/ 157 h 204"/>
                <a:gd name="T6" fmla="*/ 111 w 178"/>
                <a:gd name="T7" fmla="*/ 0 h 204"/>
                <a:gd name="T8" fmla="*/ 29 w 178"/>
                <a:gd name="T9" fmla="*/ 35 h 204"/>
                <a:gd name="T10" fmla="*/ 0 w 178"/>
                <a:gd name="T11" fmla="*/ 48 h 204"/>
                <a:gd name="T12" fmla="*/ 67 w 178"/>
                <a:gd name="T13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204">
                  <a:moveTo>
                    <a:pt x="67" y="204"/>
                  </a:moveTo>
                  <a:lnTo>
                    <a:pt x="178" y="157"/>
                  </a:lnTo>
                  <a:lnTo>
                    <a:pt x="178" y="157"/>
                  </a:lnTo>
                  <a:lnTo>
                    <a:pt x="111" y="0"/>
                  </a:lnTo>
                  <a:lnTo>
                    <a:pt x="29" y="35"/>
                  </a:lnTo>
                  <a:lnTo>
                    <a:pt x="0" y="48"/>
                  </a:lnTo>
                  <a:lnTo>
                    <a:pt x="67" y="204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97"/>
            <p:cNvSpPr/>
            <p:nvPr/>
          </p:nvSpPr>
          <p:spPr bwMode="auto">
            <a:xfrm>
              <a:off x="12779376" y="2151063"/>
              <a:ext cx="147638" cy="257175"/>
            </a:xfrm>
            <a:custGeom>
              <a:avLst/>
              <a:gdLst>
                <a:gd name="T0" fmla="*/ 96 w 106"/>
                <a:gd name="T1" fmla="*/ 123 h 183"/>
                <a:gd name="T2" fmla="*/ 58 w 106"/>
                <a:gd name="T3" fmla="*/ 34 h 183"/>
                <a:gd name="T4" fmla="*/ 0 w 106"/>
                <a:gd name="T5" fmla="*/ 7 h 183"/>
                <a:gd name="T6" fmla="*/ 76 w 106"/>
                <a:gd name="T7" fmla="*/ 183 h 183"/>
                <a:gd name="T8" fmla="*/ 96 w 106"/>
                <a:gd name="T9" fmla="*/ 12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83">
                  <a:moveTo>
                    <a:pt x="96" y="12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48" y="11"/>
                    <a:pt x="23" y="0"/>
                    <a:pt x="0" y="7"/>
                  </a:cubicBezTo>
                  <a:cubicBezTo>
                    <a:pt x="76" y="183"/>
                    <a:pt x="76" y="183"/>
                    <a:pt x="76" y="183"/>
                  </a:cubicBezTo>
                  <a:cubicBezTo>
                    <a:pt x="97" y="171"/>
                    <a:pt x="106" y="145"/>
                    <a:pt x="96" y="123"/>
                  </a:cubicBez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98"/>
            <p:cNvSpPr/>
            <p:nvPr/>
          </p:nvSpPr>
          <p:spPr bwMode="auto">
            <a:xfrm>
              <a:off x="11882438" y="2352675"/>
              <a:ext cx="479425" cy="471488"/>
            </a:xfrm>
            <a:custGeom>
              <a:avLst/>
              <a:gdLst>
                <a:gd name="T0" fmla="*/ 302 w 302"/>
                <a:gd name="T1" fmla="*/ 205 h 297"/>
                <a:gd name="T2" fmla="*/ 291 w 302"/>
                <a:gd name="T3" fmla="*/ 181 h 297"/>
                <a:gd name="T4" fmla="*/ 224 w 302"/>
                <a:gd name="T5" fmla="*/ 25 h 297"/>
                <a:gd name="T6" fmla="*/ 213 w 302"/>
                <a:gd name="T7" fmla="*/ 0 h 297"/>
                <a:gd name="T8" fmla="*/ 182 w 302"/>
                <a:gd name="T9" fmla="*/ 14 h 297"/>
                <a:gd name="T10" fmla="*/ 162 w 302"/>
                <a:gd name="T11" fmla="*/ 22 h 297"/>
                <a:gd name="T12" fmla="*/ 0 w 302"/>
                <a:gd name="T13" fmla="*/ 91 h 297"/>
                <a:gd name="T14" fmla="*/ 11 w 302"/>
                <a:gd name="T15" fmla="*/ 116 h 297"/>
                <a:gd name="T16" fmla="*/ 78 w 302"/>
                <a:gd name="T17" fmla="*/ 272 h 297"/>
                <a:gd name="T18" fmla="*/ 88 w 302"/>
                <a:gd name="T19" fmla="*/ 297 h 297"/>
                <a:gd name="T20" fmla="*/ 250 w 302"/>
                <a:gd name="T21" fmla="*/ 227 h 297"/>
                <a:gd name="T22" fmla="*/ 269 w 302"/>
                <a:gd name="T23" fmla="*/ 219 h 297"/>
                <a:gd name="T24" fmla="*/ 302 w 302"/>
                <a:gd name="T25" fmla="*/ 205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2" h="297">
                  <a:moveTo>
                    <a:pt x="302" y="205"/>
                  </a:moveTo>
                  <a:lnTo>
                    <a:pt x="291" y="181"/>
                  </a:lnTo>
                  <a:lnTo>
                    <a:pt x="224" y="25"/>
                  </a:lnTo>
                  <a:lnTo>
                    <a:pt x="213" y="0"/>
                  </a:lnTo>
                  <a:lnTo>
                    <a:pt x="182" y="14"/>
                  </a:lnTo>
                  <a:lnTo>
                    <a:pt x="162" y="22"/>
                  </a:lnTo>
                  <a:lnTo>
                    <a:pt x="0" y="91"/>
                  </a:lnTo>
                  <a:lnTo>
                    <a:pt x="11" y="116"/>
                  </a:lnTo>
                  <a:lnTo>
                    <a:pt x="78" y="272"/>
                  </a:lnTo>
                  <a:lnTo>
                    <a:pt x="88" y="297"/>
                  </a:lnTo>
                  <a:lnTo>
                    <a:pt x="250" y="227"/>
                  </a:lnTo>
                  <a:lnTo>
                    <a:pt x="269" y="219"/>
                  </a:lnTo>
                  <a:lnTo>
                    <a:pt x="302" y="205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99"/>
            <p:cNvSpPr/>
            <p:nvPr/>
          </p:nvSpPr>
          <p:spPr bwMode="auto">
            <a:xfrm>
              <a:off x="12423776" y="2122488"/>
              <a:ext cx="477838" cy="469900"/>
            </a:xfrm>
            <a:custGeom>
              <a:avLst/>
              <a:gdLst>
                <a:gd name="T0" fmla="*/ 87 w 301"/>
                <a:gd name="T1" fmla="*/ 296 h 296"/>
                <a:gd name="T2" fmla="*/ 162 w 301"/>
                <a:gd name="T3" fmla="*/ 264 h 296"/>
                <a:gd name="T4" fmla="*/ 181 w 301"/>
                <a:gd name="T5" fmla="*/ 256 h 296"/>
                <a:gd name="T6" fmla="*/ 301 w 301"/>
                <a:gd name="T7" fmla="*/ 204 h 296"/>
                <a:gd name="T8" fmla="*/ 291 w 301"/>
                <a:gd name="T9" fmla="*/ 180 h 296"/>
                <a:gd name="T10" fmla="*/ 224 w 301"/>
                <a:gd name="T11" fmla="*/ 24 h 296"/>
                <a:gd name="T12" fmla="*/ 213 w 301"/>
                <a:gd name="T13" fmla="*/ 0 h 296"/>
                <a:gd name="T14" fmla="*/ 93 w 301"/>
                <a:gd name="T15" fmla="*/ 51 h 296"/>
                <a:gd name="T16" fmla="*/ 74 w 301"/>
                <a:gd name="T17" fmla="*/ 59 h 296"/>
                <a:gd name="T18" fmla="*/ 0 w 301"/>
                <a:gd name="T19" fmla="*/ 90 h 296"/>
                <a:gd name="T20" fmla="*/ 10 w 301"/>
                <a:gd name="T21" fmla="*/ 115 h 296"/>
                <a:gd name="T22" fmla="*/ 78 w 301"/>
                <a:gd name="T23" fmla="*/ 272 h 296"/>
                <a:gd name="T24" fmla="*/ 87 w 301"/>
                <a:gd name="T2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1" h="296">
                  <a:moveTo>
                    <a:pt x="87" y="296"/>
                  </a:moveTo>
                  <a:lnTo>
                    <a:pt x="162" y="264"/>
                  </a:lnTo>
                  <a:lnTo>
                    <a:pt x="181" y="256"/>
                  </a:lnTo>
                  <a:lnTo>
                    <a:pt x="301" y="204"/>
                  </a:lnTo>
                  <a:lnTo>
                    <a:pt x="291" y="180"/>
                  </a:lnTo>
                  <a:lnTo>
                    <a:pt x="224" y="24"/>
                  </a:lnTo>
                  <a:lnTo>
                    <a:pt x="213" y="0"/>
                  </a:lnTo>
                  <a:lnTo>
                    <a:pt x="93" y="51"/>
                  </a:lnTo>
                  <a:lnTo>
                    <a:pt x="74" y="59"/>
                  </a:lnTo>
                  <a:lnTo>
                    <a:pt x="0" y="90"/>
                  </a:lnTo>
                  <a:lnTo>
                    <a:pt x="10" y="115"/>
                  </a:lnTo>
                  <a:lnTo>
                    <a:pt x="78" y="272"/>
                  </a:lnTo>
                  <a:lnTo>
                    <a:pt x="87" y="296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00"/>
            <p:cNvSpPr/>
            <p:nvPr/>
          </p:nvSpPr>
          <p:spPr bwMode="auto">
            <a:xfrm>
              <a:off x="11477626" y="2409825"/>
              <a:ext cx="396875" cy="768350"/>
            </a:xfrm>
            <a:custGeom>
              <a:avLst/>
              <a:gdLst>
                <a:gd name="T0" fmla="*/ 226 w 282"/>
                <a:gd name="T1" fmla="*/ 201 h 548"/>
                <a:gd name="T2" fmla="*/ 0 w 282"/>
                <a:gd name="T3" fmla="*/ 0 h 548"/>
                <a:gd name="T4" fmla="*/ 89 w 282"/>
                <a:gd name="T5" fmla="*/ 207 h 548"/>
                <a:gd name="T6" fmla="*/ 102 w 282"/>
                <a:gd name="T7" fmla="*/ 238 h 548"/>
                <a:gd name="T8" fmla="*/ 133 w 282"/>
                <a:gd name="T9" fmla="*/ 310 h 548"/>
                <a:gd name="T10" fmla="*/ 146 w 282"/>
                <a:gd name="T11" fmla="*/ 341 h 548"/>
                <a:gd name="T12" fmla="*/ 235 w 282"/>
                <a:gd name="T13" fmla="*/ 548 h 548"/>
                <a:gd name="T14" fmla="*/ 246 w 282"/>
                <a:gd name="T15" fmla="*/ 246 h 548"/>
                <a:gd name="T16" fmla="*/ 237 w 282"/>
                <a:gd name="T17" fmla="*/ 223 h 548"/>
                <a:gd name="T18" fmla="*/ 226 w 282"/>
                <a:gd name="T19" fmla="*/ 201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548">
                  <a:moveTo>
                    <a:pt x="226" y="201"/>
                  </a:moveTo>
                  <a:cubicBezTo>
                    <a:pt x="177" y="104"/>
                    <a:pt x="96" y="35"/>
                    <a:pt x="0" y="0"/>
                  </a:cubicBezTo>
                  <a:cubicBezTo>
                    <a:pt x="89" y="207"/>
                    <a:pt x="89" y="207"/>
                    <a:pt x="89" y="207"/>
                  </a:cubicBezTo>
                  <a:cubicBezTo>
                    <a:pt x="102" y="238"/>
                    <a:pt x="102" y="238"/>
                    <a:pt x="102" y="238"/>
                  </a:cubicBezTo>
                  <a:cubicBezTo>
                    <a:pt x="133" y="310"/>
                    <a:pt x="133" y="310"/>
                    <a:pt x="133" y="310"/>
                  </a:cubicBezTo>
                  <a:cubicBezTo>
                    <a:pt x="146" y="341"/>
                    <a:pt x="146" y="341"/>
                    <a:pt x="146" y="341"/>
                  </a:cubicBezTo>
                  <a:cubicBezTo>
                    <a:pt x="235" y="548"/>
                    <a:pt x="235" y="548"/>
                    <a:pt x="235" y="548"/>
                  </a:cubicBezTo>
                  <a:cubicBezTo>
                    <a:pt x="276" y="455"/>
                    <a:pt x="282" y="347"/>
                    <a:pt x="246" y="246"/>
                  </a:cubicBezTo>
                  <a:cubicBezTo>
                    <a:pt x="243" y="238"/>
                    <a:pt x="240" y="231"/>
                    <a:pt x="237" y="223"/>
                  </a:cubicBezTo>
                  <a:cubicBezTo>
                    <a:pt x="233" y="215"/>
                    <a:pt x="229" y="208"/>
                    <a:pt x="226" y="20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01"/>
            <p:cNvSpPr/>
            <p:nvPr/>
          </p:nvSpPr>
          <p:spPr bwMode="auto">
            <a:xfrm>
              <a:off x="11436351" y="2800350"/>
              <a:ext cx="111125" cy="115888"/>
            </a:xfrm>
            <a:custGeom>
              <a:avLst/>
              <a:gdLst>
                <a:gd name="T0" fmla="*/ 47 w 70"/>
                <a:gd name="T1" fmla="*/ 0 h 73"/>
                <a:gd name="T2" fmla="*/ 0 w 70"/>
                <a:gd name="T3" fmla="*/ 20 h 73"/>
                <a:gd name="T4" fmla="*/ 10 w 70"/>
                <a:gd name="T5" fmla="*/ 44 h 73"/>
                <a:gd name="T6" fmla="*/ 12 w 70"/>
                <a:gd name="T7" fmla="*/ 50 h 73"/>
                <a:gd name="T8" fmla="*/ 22 w 70"/>
                <a:gd name="T9" fmla="*/ 73 h 73"/>
                <a:gd name="T10" fmla="*/ 70 w 70"/>
                <a:gd name="T11" fmla="*/ 53 h 73"/>
                <a:gd name="T12" fmla="*/ 69 w 70"/>
                <a:gd name="T13" fmla="*/ 51 h 73"/>
                <a:gd name="T14" fmla="*/ 48 w 70"/>
                <a:gd name="T15" fmla="*/ 2 h 73"/>
                <a:gd name="T16" fmla="*/ 47 w 70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3">
                  <a:moveTo>
                    <a:pt x="47" y="0"/>
                  </a:moveTo>
                  <a:lnTo>
                    <a:pt x="0" y="20"/>
                  </a:lnTo>
                  <a:lnTo>
                    <a:pt x="10" y="44"/>
                  </a:lnTo>
                  <a:lnTo>
                    <a:pt x="12" y="50"/>
                  </a:lnTo>
                  <a:lnTo>
                    <a:pt x="22" y="73"/>
                  </a:lnTo>
                  <a:lnTo>
                    <a:pt x="70" y="53"/>
                  </a:lnTo>
                  <a:lnTo>
                    <a:pt x="69" y="51"/>
                  </a:lnTo>
                  <a:lnTo>
                    <a:pt x="48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8B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02"/>
            <p:cNvSpPr/>
            <p:nvPr/>
          </p:nvSpPr>
          <p:spPr bwMode="auto">
            <a:xfrm>
              <a:off x="12049126" y="1276350"/>
              <a:ext cx="249238" cy="311150"/>
            </a:xfrm>
            <a:custGeom>
              <a:avLst/>
              <a:gdLst>
                <a:gd name="T0" fmla="*/ 0 w 157"/>
                <a:gd name="T1" fmla="*/ 38 h 196"/>
                <a:gd name="T2" fmla="*/ 69 w 157"/>
                <a:gd name="T3" fmla="*/ 196 h 196"/>
                <a:gd name="T4" fmla="*/ 157 w 157"/>
                <a:gd name="T5" fmla="*/ 159 h 196"/>
                <a:gd name="T6" fmla="*/ 89 w 157"/>
                <a:gd name="T7" fmla="*/ 0 h 196"/>
                <a:gd name="T8" fmla="*/ 0 w 157"/>
                <a:gd name="T9" fmla="*/ 3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6">
                  <a:moveTo>
                    <a:pt x="0" y="38"/>
                  </a:moveTo>
                  <a:lnTo>
                    <a:pt x="69" y="196"/>
                  </a:lnTo>
                  <a:lnTo>
                    <a:pt x="157" y="159"/>
                  </a:lnTo>
                  <a:lnTo>
                    <a:pt x="89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03"/>
            <p:cNvSpPr/>
            <p:nvPr/>
          </p:nvSpPr>
          <p:spPr bwMode="auto">
            <a:xfrm>
              <a:off x="12166601" y="1547813"/>
              <a:ext cx="247650" cy="311150"/>
            </a:xfrm>
            <a:custGeom>
              <a:avLst/>
              <a:gdLst>
                <a:gd name="T0" fmla="*/ 68 w 156"/>
                <a:gd name="T1" fmla="*/ 196 h 196"/>
                <a:gd name="T2" fmla="*/ 156 w 156"/>
                <a:gd name="T3" fmla="*/ 158 h 196"/>
                <a:gd name="T4" fmla="*/ 88 w 156"/>
                <a:gd name="T5" fmla="*/ 0 h 196"/>
                <a:gd name="T6" fmla="*/ 0 w 156"/>
                <a:gd name="T7" fmla="*/ 38 h 196"/>
                <a:gd name="T8" fmla="*/ 68 w 156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68" y="196"/>
                  </a:moveTo>
                  <a:lnTo>
                    <a:pt x="156" y="158"/>
                  </a:lnTo>
                  <a:lnTo>
                    <a:pt x="88" y="0"/>
                  </a:lnTo>
                  <a:lnTo>
                    <a:pt x="0" y="38"/>
                  </a:lnTo>
                  <a:lnTo>
                    <a:pt x="68" y="196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04"/>
            <p:cNvSpPr/>
            <p:nvPr/>
          </p:nvSpPr>
          <p:spPr bwMode="auto">
            <a:xfrm>
              <a:off x="12282488" y="1819275"/>
              <a:ext cx="249238" cy="312738"/>
            </a:xfrm>
            <a:custGeom>
              <a:avLst/>
              <a:gdLst>
                <a:gd name="T0" fmla="*/ 68 w 157"/>
                <a:gd name="T1" fmla="*/ 197 h 197"/>
                <a:gd name="T2" fmla="*/ 157 w 157"/>
                <a:gd name="T3" fmla="*/ 159 h 197"/>
                <a:gd name="T4" fmla="*/ 89 w 157"/>
                <a:gd name="T5" fmla="*/ 0 h 197"/>
                <a:gd name="T6" fmla="*/ 0 w 157"/>
                <a:gd name="T7" fmla="*/ 38 h 197"/>
                <a:gd name="T8" fmla="*/ 68 w 157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7">
                  <a:moveTo>
                    <a:pt x="68" y="197"/>
                  </a:moveTo>
                  <a:lnTo>
                    <a:pt x="157" y="159"/>
                  </a:lnTo>
                  <a:lnTo>
                    <a:pt x="89" y="0"/>
                  </a:lnTo>
                  <a:lnTo>
                    <a:pt x="0" y="38"/>
                  </a:lnTo>
                  <a:lnTo>
                    <a:pt x="68" y="197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05"/>
            <p:cNvSpPr/>
            <p:nvPr/>
          </p:nvSpPr>
          <p:spPr bwMode="auto">
            <a:xfrm>
              <a:off x="11890376" y="1344613"/>
              <a:ext cx="247650" cy="311150"/>
            </a:xfrm>
            <a:custGeom>
              <a:avLst/>
              <a:gdLst>
                <a:gd name="T0" fmla="*/ 156 w 156"/>
                <a:gd name="T1" fmla="*/ 158 h 196"/>
                <a:gd name="T2" fmla="*/ 88 w 156"/>
                <a:gd name="T3" fmla="*/ 0 h 196"/>
                <a:gd name="T4" fmla="*/ 0 w 156"/>
                <a:gd name="T5" fmla="*/ 38 h 196"/>
                <a:gd name="T6" fmla="*/ 69 w 156"/>
                <a:gd name="T7" fmla="*/ 196 h 196"/>
                <a:gd name="T8" fmla="*/ 156 w 156"/>
                <a:gd name="T9" fmla="*/ 15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156" y="158"/>
                  </a:moveTo>
                  <a:lnTo>
                    <a:pt x="88" y="0"/>
                  </a:lnTo>
                  <a:lnTo>
                    <a:pt x="0" y="38"/>
                  </a:lnTo>
                  <a:lnTo>
                    <a:pt x="69" y="196"/>
                  </a:lnTo>
                  <a:lnTo>
                    <a:pt x="156" y="15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06"/>
            <p:cNvSpPr/>
            <p:nvPr/>
          </p:nvSpPr>
          <p:spPr bwMode="auto">
            <a:xfrm>
              <a:off x="12007851" y="1617663"/>
              <a:ext cx="247650" cy="311150"/>
            </a:xfrm>
            <a:custGeom>
              <a:avLst/>
              <a:gdLst>
                <a:gd name="T0" fmla="*/ 156 w 156"/>
                <a:gd name="T1" fmla="*/ 158 h 196"/>
                <a:gd name="T2" fmla="*/ 87 w 156"/>
                <a:gd name="T3" fmla="*/ 0 h 196"/>
                <a:gd name="T4" fmla="*/ 0 w 156"/>
                <a:gd name="T5" fmla="*/ 37 h 196"/>
                <a:gd name="T6" fmla="*/ 68 w 156"/>
                <a:gd name="T7" fmla="*/ 196 h 196"/>
                <a:gd name="T8" fmla="*/ 156 w 156"/>
                <a:gd name="T9" fmla="*/ 15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156" y="158"/>
                  </a:moveTo>
                  <a:lnTo>
                    <a:pt x="87" y="0"/>
                  </a:lnTo>
                  <a:lnTo>
                    <a:pt x="0" y="37"/>
                  </a:lnTo>
                  <a:lnTo>
                    <a:pt x="68" y="196"/>
                  </a:lnTo>
                  <a:lnTo>
                    <a:pt x="156" y="15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07"/>
            <p:cNvSpPr/>
            <p:nvPr/>
          </p:nvSpPr>
          <p:spPr bwMode="auto">
            <a:xfrm>
              <a:off x="12123738" y="1887538"/>
              <a:ext cx="247650" cy="311150"/>
            </a:xfrm>
            <a:custGeom>
              <a:avLst/>
              <a:gdLst>
                <a:gd name="T0" fmla="*/ 0 w 156"/>
                <a:gd name="T1" fmla="*/ 38 h 196"/>
                <a:gd name="T2" fmla="*/ 68 w 156"/>
                <a:gd name="T3" fmla="*/ 196 h 196"/>
                <a:gd name="T4" fmla="*/ 156 w 156"/>
                <a:gd name="T5" fmla="*/ 159 h 196"/>
                <a:gd name="T6" fmla="*/ 88 w 156"/>
                <a:gd name="T7" fmla="*/ 0 h 196"/>
                <a:gd name="T8" fmla="*/ 0 w 156"/>
                <a:gd name="T9" fmla="*/ 3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0" y="38"/>
                  </a:moveTo>
                  <a:lnTo>
                    <a:pt x="68" y="196"/>
                  </a:lnTo>
                  <a:lnTo>
                    <a:pt x="156" y="159"/>
                  </a:lnTo>
                  <a:lnTo>
                    <a:pt x="8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08"/>
            <p:cNvSpPr/>
            <p:nvPr/>
          </p:nvSpPr>
          <p:spPr bwMode="auto">
            <a:xfrm>
              <a:off x="11731626" y="1412875"/>
              <a:ext cx="247650" cy="312738"/>
            </a:xfrm>
            <a:custGeom>
              <a:avLst/>
              <a:gdLst>
                <a:gd name="T0" fmla="*/ 88 w 156"/>
                <a:gd name="T1" fmla="*/ 0 h 197"/>
                <a:gd name="T2" fmla="*/ 0 w 156"/>
                <a:gd name="T3" fmla="*/ 38 h 197"/>
                <a:gd name="T4" fmla="*/ 68 w 156"/>
                <a:gd name="T5" fmla="*/ 197 h 197"/>
                <a:gd name="T6" fmla="*/ 156 w 156"/>
                <a:gd name="T7" fmla="*/ 159 h 197"/>
                <a:gd name="T8" fmla="*/ 88 w 156"/>
                <a:gd name="T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7">
                  <a:moveTo>
                    <a:pt x="88" y="0"/>
                  </a:moveTo>
                  <a:lnTo>
                    <a:pt x="0" y="38"/>
                  </a:lnTo>
                  <a:lnTo>
                    <a:pt x="68" y="197"/>
                  </a:lnTo>
                  <a:lnTo>
                    <a:pt x="156" y="15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09"/>
            <p:cNvSpPr/>
            <p:nvPr/>
          </p:nvSpPr>
          <p:spPr bwMode="auto">
            <a:xfrm>
              <a:off x="11847513" y="1684338"/>
              <a:ext cx="249238" cy="311150"/>
            </a:xfrm>
            <a:custGeom>
              <a:avLst/>
              <a:gdLst>
                <a:gd name="T0" fmla="*/ 89 w 157"/>
                <a:gd name="T1" fmla="*/ 0 h 196"/>
                <a:gd name="T2" fmla="*/ 0 w 157"/>
                <a:gd name="T3" fmla="*/ 38 h 196"/>
                <a:gd name="T4" fmla="*/ 68 w 157"/>
                <a:gd name="T5" fmla="*/ 196 h 196"/>
                <a:gd name="T6" fmla="*/ 157 w 157"/>
                <a:gd name="T7" fmla="*/ 159 h 196"/>
                <a:gd name="T8" fmla="*/ 89 w 157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6">
                  <a:moveTo>
                    <a:pt x="89" y="0"/>
                  </a:moveTo>
                  <a:lnTo>
                    <a:pt x="0" y="38"/>
                  </a:lnTo>
                  <a:lnTo>
                    <a:pt x="68" y="196"/>
                  </a:lnTo>
                  <a:lnTo>
                    <a:pt x="157" y="159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10"/>
            <p:cNvSpPr/>
            <p:nvPr/>
          </p:nvSpPr>
          <p:spPr bwMode="auto">
            <a:xfrm>
              <a:off x="11963401" y="1955800"/>
              <a:ext cx="249238" cy="311150"/>
            </a:xfrm>
            <a:custGeom>
              <a:avLst/>
              <a:gdLst>
                <a:gd name="T0" fmla="*/ 0 w 157"/>
                <a:gd name="T1" fmla="*/ 37 h 196"/>
                <a:gd name="T2" fmla="*/ 69 w 157"/>
                <a:gd name="T3" fmla="*/ 196 h 196"/>
                <a:gd name="T4" fmla="*/ 157 w 157"/>
                <a:gd name="T5" fmla="*/ 158 h 196"/>
                <a:gd name="T6" fmla="*/ 89 w 157"/>
                <a:gd name="T7" fmla="*/ 0 h 196"/>
                <a:gd name="T8" fmla="*/ 0 w 157"/>
                <a:gd name="T9" fmla="*/ 3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96">
                  <a:moveTo>
                    <a:pt x="0" y="37"/>
                  </a:moveTo>
                  <a:lnTo>
                    <a:pt x="69" y="196"/>
                  </a:lnTo>
                  <a:lnTo>
                    <a:pt x="157" y="158"/>
                  </a:lnTo>
                  <a:lnTo>
                    <a:pt x="89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11"/>
            <p:cNvSpPr/>
            <p:nvPr/>
          </p:nvSpPr>
          <p:spPr bwMode="auto">
            <a:xfrm>
              <a:off x="12873038" y="3190875"/>
              <a:ext cx="246063" cy="312738"/>
            </a:xfrm>
            <a:custGeom>
              <a:avLst/>
              <a:gdLst>
                <a:gd name="T0" fmla="*/ 68 w 155"/>
                <a:gd name="T1" fmla="*/ 197 h 197"/>
                <a:gd name="T2" fmla="*/ 155 w 155"/>
                <a:gd name="T3" fmla="*/ 159 h 197"/>
                <a:gd name="T4" fmla="*/ 87 w 155"/>
                <a:gd name="T5" fmla="*/ 0 h 197"/>
                <a:gd name="T6" fmla="*/ 0 w 155"/>
                <a:gd name="T7" fmla="*/ 38 h 197"/>
                <a:gd name="T8" fmla="*/ 68 w 155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97">
                  <a:moveTo>
                    <a:pt x="68" y="197"/>
                  </a:moveTo>
                  <a:lnTo>
                    <a:pt x="155" y="159"/>
                  </a:lnTo>
                  <a:lnTo>
                    <a:pt x="87" y="0"/>
                  </a:lnTo>
                  <a:lnTo>
                    <a:pt x="0" y="38"/>
                  </a:lnTo>
                  <a:lnTo>
                    <a:pt x="68" y="197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12"/>
            <p:cNvSpPr/>
            <p:nvPr/>
          </p:nvSpPr>
          <p:spPr bwMode="auto">
            <a:xfrm>
              <a:off x="12755563" y="2921000"/>
              <a:ext cx="247650" cy="311150"/>
            </a:xfrm>
            <a:custGeom>
              <a:avLst/>
              <a:gdLst>
                <a:gd name="T0" fmla="*/ 68 w 156"/>
                <a:gd name="T1" fmla="*/ 196 h 196"/>
                <a:gd name="T2" fmla="*/ 156 w 156"/>
                <a:gd name="T3" fmla="*/ 158 h 196"/>
                <a:gd name="T4" fmla="*/ 88 w 156"/>
                <a:gd name="T5" fmla="*/ 0 h 196"/>
                <a:gd name="T6" fmla="*/ 0 w 156"/>
                <a:gd name="T7" fmla="*/ 37 h 196"/>
                <a:gd name="T8" fmla="*/ 68 w 156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68" y="196"/>
                  </a:moveTo>
                  <a:lnTo>
                    <a:pt x="156" y="158"/>
                  </a:lnTo>
                  <a:lnTo>
                    <a:pt x="88" y="0"/>
                  </a:lnTo>
                  <a:lnTo>
                    <a:pt x="0" y="37"/>
                  </a:lnTo>
                  <a:lnTo>
                    <a:pt x="68" y="196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13"/>
            <p:cNvSpPr/>
            <p:nvPr/>
          </p:nvSpPr>
          <p:spPr bwMode="auto">
            <a:xfrm>
              <a:off x="12639676" y="2649538"/>
              <a:ext cx="247650" cy="311150"/>
            </a:xfrm>
            <a:custGeom>
              <a:avLst/>
              <a:gdLst>
                <a:gd name="T0" fmla="*/ 0 w 156"/>
                <a:gd name="T1" fmla="*/ 38 h 196"/>
                <a:gd name="T2" fmla="*/ 68 w 156"/>
                <a:gd name="T3" fmla="*/ 196 h 196"/>
                <a:gd name="T4" fmla="*/ 156 w 156"/>
                <a:gd name="T5" fmla="*/ 158 h 196"/>
                <a:gd name="T6" fmla="*/ 88 w 156"/>
                <a:gd name="T7" fmla="*/ 0 h 196"/>
                <a:gd name="T8" fmla="*/ 0 w 156"/>
                <a:gd name="T9" fmla="*/ 3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0" y="38"/>
                  </a:moveTo>
                  <a:lnTo>
                    <a:pt x="68" y="196"/>
                  </a:lnTo>
                  <a:lnTo>
                    <a:pt x="156" y="158"/>
                  </a:lnTo>
                  <a:lnTo>
                    <a:pt x="88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14"/>
            <p:cNvSpPr/>
            <p:nvPr/>
          </p:nvSpPr>
          <p:spPr bwMode="auto">
            <a:xfrm>
              <a:off x="12714288" y="3260725"/>
              <a:ext cx="246063" cy="311150"/>
            </a:xfrm>
            <a:custGeom>
              <a:avLst/>
              <a:gdLst>
                <a:gd name="T0" fmla="*/ 0 w 155"/>
                <a:gd name="T1" fmla="*/ 37 h 196"/>
                <a:gd name="T2" fmla="*/ 68 w 155"/>
                <a:gd name="T3" fmla="*/ 196 h 196"/>
                <a:gd name="T4" fmla="*/ 155 w 155"/>
                <a:gd name="T5" fmla="*/ 158 h 196"/>
                <a:gd name="T6" fmla="*/ 87 w 155"/>
                <a:gd name="T7" fmla="*/ 0 h 196"/>
                <a:gd name="T8" fmla="*/ 0 w 155"/>
                <a:gd name="T9" fmla="*/ 3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96">
                  <a:moveTo>
                    <a:pt x="0" y="37"/>
                  </a:moveTo>
                  <a:lnTo>
                    <a:pt x="68" y="196"/>
                  </a:lnTo>
                  <a:lnTo>
                    <a:pt x="155" y="158"/>
                  </a:lnTo>
                  <a:lnTo>
                    <a:pt x="87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15"/>
            <p:cNvSpPr/>
            <p:nvPr/>
          </p:nvSpPr>
          <p:spPr bwMode="auto">
            <a:xfrm>
              <a:off x="12596813" y="2987675"/>
              <a:ext cx="247650" cy="312738"/>
            </a:xfrm>
            <a:custGeom>
              <a:avLst/>
              <a:gdLst>
                <a:gd name="T0" fmla="*/ 156 w 156"/>
                <a:gd name="T1" fmla="*/ 159 h 197"/>
                <a:gd name="T2" fmla="*/ 88 w 156"/>
                <a:gd name="T3" fmla="*/ 0 h 197"/>
                <a:gd name="T4" fmla="*/ 0 w 156"/>
                <a:gd name="T5" fmla="*/ 38 h 197"/>
                <a:gd name="T6" fmla="*/ 69 w 156"/>
                <a:gd name="T7" fmla="*/ 197 h 197"/>
                <a:gd name="T8" fmla="*/ 156 w 156"/>
                <a:gd name="T9" fmla="*/ 15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7">
                  <a:moveTo>
                    <a:pt x="156" y="159"/>
                  </a:moveTo>
                  <a:lnTo>
                    <a:pt x="88" y="0"/>
                  </a:lnTo>
                  <a:lnTo>
                    <a:pt x="0" y="38"/>
                  </a:lnTo>
                  <a:lnTo>
                    <a:pt x="69" y="197"/>
                  </a:lnTo>
                  <a:lnTo>
                    <a:pt x="156" y="159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16"/>
            <p:cNvSpPr/>
            <p:nvPr/>
          </p:nvSpPr>
          <p:spPr bwMode="auto">
            <a:xfrm>
              <a:off x="12480926" y="2717800"/>
              <a:ext cx="247650" cy="311150"/>
            </a:xfrm>
            <a:custGeom>
              <a:avLst/>
              <a:gdLst>
                <a:gd name="T0" fmla="*/ 156 w 156"/>
                <a:gd name="T1" fmla="*/ 158 h 196"/>
                <a:gd name="T2" fmla="*/ 88 w 156"/>
                <a:gd name="T3" fmla="*/ 0 h 196"/>
                <a:gd name="T4" fmla="*/ 0 w 156"/>
                <a:gd name="T5" fmla="*/ 37 h 196"/>
                <a:gd name="T6" fmla="*/ 68 w 156"/>
                <a:gd name="T7" fmla="*/ 196 h 196"/>
                <a:gd name="T8" fmla="*/ 156 w 156"/>
                <a:gd name="T9" fmla="*/ 158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156" y="158"/>
                  </a:moveTo>
                  <a:lnTo>
                    <a:pt x="88" y="0"/>
                  </a:lnTo>
                  <a:lnTo>
                    <a:pt x="0" y="37"/>
                  </a:lnTo>
                  <a:lnTo>
                    <a:pt x="68" y="196"/>
                  </a:lnTo>
                  <a:lnTo>
                    <a:pt x="156" y="158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17"/>
            <p:cNvSpPr/>
            <p:nvPr/>
          </p:nvSpPr>
          <p:spPr bwMode="auto">
            <a:xfrm>
              <a:off x="12553951" y="3328988"/>
              <a:ext cx="247650" cy="311150"/>
            </a:xfrm>
            <a:custGeom>
              <a:avLst/>
              <a:gdLst>
                <a:gd name="T0" fmla="*/ 0 w 156"/>
                <a:gd name="T1" fmla="*/ 37 h 196"/>
                <a:gd name="T2" fmla="*/ 68 w 156"/>
                <a:gd name="T3" fmla="*/ 196 h 196"/>
                <a:gd name="T4" fmla="*/ 156 w 156"/>
                <a:gd name="T5" fmla="*/ 158 h 196"/>
                <a:gd name="T6" fmla="*/ 88 w 156"/>
                <a:gd name="T7" fmla="*/ 0 h 196"/>
                <a:gd name="T8" fmla="*/ 0 w 156"/>
                <a:gd name="T9" fmla="*/ 3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0" y="37"/>
                  </a:moveTo>
                  <a:lnTo>
                    <a:pt x="68" y="196"/>
                  </a:lnTo>
                  <a:lnTo>
                    <a:pt x="156" y="158"/>
                  </a:lnTo>
                  <a:lnTo>
                    <a:pt x="88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18"/>
            <p:cNvSpPr/>
            <p:nvPr/>
          </p:nvSpPr>
          <p:spPr bwMode="auto">
            <a:xfrm>
              <a:off x="12438063" y="3057525"/>
              <a:ext cx="246063" cy="311150"/>
            </a:xfrm>
            <a:custGeom>
              <a:avLst/>
              <a:gdLst>
                <a:gd name="T0" fmla="*/ 87 w 155"/>
                <a:gd name="T1" fmla="*/ 0 h 196"/>
                <a:gd name="T2" fmla="*/ 0 w 155"/>
                <a:gd name="T3" fmla="*/ 38 h 196"/>
                <a:gd name="T4" fmla="*/ 68 w 155"/>
                <a:gd name="T5" fmla="*/ 196 h 196"/>
                <a:gd name="T6" fmla="*/ 155 w 155"/>
                <a:gd name="T7" fmla="*/ 158 h 196"/>
                <a:gd name="T8" fmla="*/ 87 w 155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96">
                  <a:moveTo>
                    <a:pt x="87" y="0"/>
                  </a:moveTo>
                  <a:lnTo>
                    <a:pt x="0" y="38"/>
                  </a:lnTo>
                  <a:lnTo>
                    <a:pt x="68" y="196"/>
                  </a:lnTo>
                  <a:lnTo>
                    <a:pt x="155" y="158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19"/>
            <p:cNvSpPr/>
            <p:nvPr/>
          </p:nvSpPr>
          <p:spPr bwMode="auto">
            <a:xfrm>
              <a:off x="12320588" y="2784475"/>
              <a:ext cx="247650" cy="311150"/>
            </a:xfrm>
            <a:custGeom>
              <a:avLst/>
              <a:gdLst>
                <a:gd name="T0" fmla="*/ 88 w 156"/>
                <a:gd name="T1" fmla="*/ 0 h 196"/>
                <a:gd name="T2" fmla="*/ 0 w 156"/>
                <a:gd name="T3" fmla="*/ 38 h 196"/>
                <a:gd name="T4" fmla="*/ 68 w 156"/>
                <a:gd name="T5" fmla="*/ 196 h 196"/>
                <a:gd name="T6" fmla="*/ 156 w 156"/>
                <a:gd name="T7" fmla="*/ 159 h 196"/>
                <a:gd name="T8" fmla="*/ 88 w 156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96">
                  <a:moveTo>
                    <a:pt x="88" y="0"/>
                  </a:moveTo>
                  <a:lnTo>
                    <a:pt x="0" y="38"/>
                  </a:lnTo>
                  <a:lnTo>
                    <a:pt x="68" y="196"/>
                  </a:lnTo>
                  <a:lnTo>
                    <a:pt x="156" y="159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4AA6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6" name="矩形 175"/>
          <p:cNvSpPr/>
          <p:nvPr/>
        </p:nvSpPr>
        <p:spPr>
          <a:xfrm>
            <a:off x="4158599" y="4385438"/>
            <a:ext cx="38912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主办单位：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科学技术协会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  <a:p>
            <a:pPr algn="l"/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承办单位：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  <a:sym typeface="+mn-ea"/>
              </a:rPr>
              <a:t>XXX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  <a:sym typeface="+mn-ea"/>
              </a:rPr>
              <a:t>科学技术协会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" name="图片 6" descr="横版-彩色-白字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2590" y="338455"/>
            <a:ext cx="1897380" cy="499110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480060" y="1367155"/>
            <a:ext cx="110102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>
                <a:solidFill>
                  <a:schemeClr val="bg1"/>
                </a:solidFill>
                <a:latin typeface="阿里巴巴普惠体 3.0 105 Heavy" panose="00020600040101010101" charset="-122"/>
                <a:ea typeface="阿里巴巴普惠体 3.0 105 Heavy" panose="00020600040101010101" charset="-122"/>
                <a:cs typeface="阿里巴巴普惠体 3.0 105 Heavy" panose="00020600040101010101" charset="-122"/>
              </a:rPr>
              <a:t>提升全民科学素质  协力建设科技强国</a:t>
            </a:r>
            <a:endParaRPr lang="zh-CN" altLang="en-US" sz="4800">
              <a:solidFill>
                <a:schemeClr val="bg1"/>
              </a:solidFill>
              <a:latin typeface="阿里巴巴普惠体 3.0 105 Heavy" panose="00020600040101010101" charset="-122"/>
              <a:ea typeface="阿里巴巴普惠体 3.0 105 Heavy" panose="00020600040101010101" charset="-122"/>
              <a:cs typeface="阿里巴巴普惠体 3.0 105 Heavy" panose="00020600040101010101" charset="-122"/>
            </a:endParaRPr>
          </a:p>
        </p:txBody>
      </p:sp>
      <p:sp>
        <p:nvSpPr>
          <p:cNvPr id="2" name="矩形 1"/>
          <p:cNvSpPr/>
          <p:nvPr>
            <p:custDataLst>
              <p:tags r:id="rId7"/>
            </p:custDataLst>
          </p:nvPr>
        </p:nvSpPr>
        <p:spPr>
          <a:xfrm>
            <a:off x="5406374" y="5167758"/>
            <a:ext cx="1592580" cy="39878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sz="2000" spc="300" dirty="0">
                <a:solidFill>
                  <a:schemeClr val="bg1"/>
                </a:solidFill>
                <a:latin typeface="+mn-ea"/>
              </a:rPr>
              <a:t>2024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2000" spc="300" dirty="0">
                <a:solidFill>
                  <a:schemeClr val="bg1"/>
                </a:solidFill>
                <a:latin typeface="+mn-ea"/>
              </a:rPr>
              <a:t>X</a:t>
            </a:r>
            <a:r>
              <a:rPr lang="zh-CN" altLang="en-US" sz="2000" spc="300" dirty="0">
                <a:solidFill>
                  <a:schemeClr val="bg1"/>
                </a:solidFill>
                <a:latin typeface="+mn-ea"/>
              </a:rPr>
              <a:t>月</a:t>
            </a:r>
            <a:endParaRPr lang="zh-CN" altLang="en-US" sz="2000" spc="3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967740" y="2495550"/>
            <a:ext cx="10201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>
                <a:solidFill>
                  <a:schemeClr val="bg1"/>
                </a:solidFill>
                <a:latin typeface="+mj-ea"/>
                <a:ea typeface="+mj-ea"/>
                <a:cs typeface="汉仪力量黑简" panose="00020600040101010101" charset="-122"/>
              </a:rPr>
              <a:t>航空主题</a:t>
            </a:r>
            <a:endParaRPr lang="zh-CN" altLang="en-US" sz="3600">
              <a:solidFill>
                <a:schemeClr val="bg1"/>
              </a:solidFill>
              <a:latin typeface="+mj-ea"/>
              <a:ea typeface="+mj-ea"/>
              <a:cs typeface="汉仪力量黑简" panose="00020600040101010101" charset="-122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COMMONDATA" val="eyJoZGlkIjoiZjgzZGZiZWJmNjZkZmNhNWE1NmNkYWU3M2RiYTczZDYifQ=="/>
  <p:tag name="commondata" val="eyJoZGlkIjoiYTY1N2ZiOWVlYjYzNmZkZDk0ZmE1N2E1YjcyMTA0YWQifQ=="/>
</p:tagLst>
</file>

<file path=ppt/theme/theme1.xml><?xml version="1.0" encoding="utf-8"?>
<a:theme xmlns:a="http://schemas.openxmlformats.org/drawingml/2006/main" name="Office 主题">
  <a:themeElements>
    <a:clrScheme name="自定义 149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FFFFFF"/>
      </a:accent2>
      <a:accent3>
        <a:srgbClr val="D8D8D8"/>
      </a:accent3>
      <a:accent4>
        <a:srgbClr val="D8D8D8"/>
      </a:accent4>
      <a:accent5>
        <a:srgbClr val="D8D8D8"/>
      </a:accent5>
      <a:accent6>
        <a:srgbClr val="D8D8D8"/>
      </a:accent6>
      <a:hlink>
        <a:srgbClr val="0563C1"/>
      </a:hlink>
      <a:folHlink>
        <a:srgbClr val="954F72"/>
      </a:folHlink>
    </a:clrScheme>
    <a:fontScheme name="自定义 24">
      <a:majorFont>
        <a:latin typeface="Open Sans"/>
        <a:ea typeface="思源黑体 CN Bold"/>
        <a:cs typeface=""/>
      </a:majorFont>
      <a:minorFont>
        <a:latin typeface="Open Sans Light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WPS 演示</Application>
  <PresentationFormat>宽屏</PresentationFormat>
  <Paragraphs>9</Paragraphs>
  <Slides>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汉仪力量黑简</vt:lpstr>
      <vt:lpstr>Open Sans Light</vt:lpstr>
      <vt:lpstr>Times New Roman</vt:lpstr>
      <vt:lpstr>思源黑体 CN Normal</vt:lpstr>
      <vt:lpstr>黑体</vt:lpstr>
      <vt:lpstr>思源黑体 CN Bold</vt:lpstr>
      <vt:lpstr>微软雅黑</vt:lpstr>
      <vt:lpstr>Arial Unicode MS</vt:lpstr>
      <vt:lpstr>Calibri</vt:lpstr>
      <vt:lpstr>隶书</vt:lpstr>
      <vt:lpstr>阿里巴巴普惠体 3.0 105 Heavy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李培俊</dc:creator>
  <cp:lastModifiedBy>李延吉</cp:lastModifiedBy>
  <cp:revision>253</cp:revision>
  <dcterms:created xsi:type="dcterms:W3CDTF">2023-08-24T03:54:00Z</dcterms:created>
  <dcterms:modified xsi:type="dcterms:W3CDTF">2024-09-02T03:51:44Z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08B31F7B77FD43E8B6F8C206661F7837_11</vt:lpwstr>
  </property>
  <property fmtid="{D5CDD505-2E9C-101B-9397-08002B2CF9AE}" pid="3" name="KSOProductBuildVer">
    <vt:lpwstr>2052-12.1.0.17827</vt:lpwstr>
  </property>
</Properties>
</file>