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3"/>
  </p:sldIdLst>
  <p:sldSz cx="12192000" cy="6858000"/>
  <p:notesSz cx="6858000" cy="9144000"/>
  <p:embeddedFontLst>
    <p:embeddedFont>
      <p:font typeface="汉仪中秀体简" panose="00020600040101010101" charset="-122"/>
      <p:regular r:id="rId10"/>
    </p:embeddedFont>
    <p:embeddedFont>
      <p:font typeface="微软雅黑" panose="020B0503020204020204" charset="-122"/>
      <p:regular r:id="rId11"/>
    </p:embeddedFont>
    <p:embeddedFont>
      <p:font typeface="汉仪力量黑简" panose="00020600040101010101" charset="-122"/>
      <p:regular r:id="rId12"/>
    </p:embeddedFont>
  </p:embeddedFontLst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8585"/>
    <a:srgbClr val="42777D"/>
    <a:srgbClr val="FFE6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commentAuthors" Target="commentAuthors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.xml"/><Relationship Id="rId12" Type="http://schemas.openxmlformats.org/officeDocument/2006/relationships/font" Target="fonts/font3.fntdata"/><Relationship Id="rId11" Type="http://schemas.openxmlformats.org/officeDocument/2006/relationships/font" Target="fonts/font2.fntdata"/><Relationship Id="rId10" Type="http://schemas.openxmlformats.org/officeDocument/2006/relationships/font" Target="fonts/font1.fntdata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中秀体简" panose="00020600040101010101" charset="-122"/>
              <a:ea typeface="汉仪中秀体简" panose="00020600040101010101" charset="-122"/>
              <a:cs typeface="汉仪中秀体简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中秀体简" panose="00020600040101010101" charset="-122"/>
              </a:rPr>
            </a:fld>
            <a:endParaRPr lang="zh-CN" altLang="en-US">
              <a:latin typeface="汉仪中秀体简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中秀体简" panose="00020600040101010101" charset="-122"/>
              <a:ea typeface="汉仪中秀体简" panose="00020600040101010101" charset="-122"/>
              <a:cs typeface="汉仪中秀体简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中秀体简" panose="00020600040101010101" charset="-122"/>
              </a:rPr>
            </a:fld>
            <a:endParaRPr lang="zh-CN" altLang="en-US">
              <a:latin typeface="汉仪中秀体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中秀体简" panose="00020600040101010101" charset="-122"/>
                <a:ea typeface="汉仪中秀体简" panose="00020600040101010101" charset="-122"/>
                <a:cs typeface="汉仪中秀体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中秀体简" panose="00020600040101010101" charset="-122"/>
                <a:ea typeface="汉仪中秀体简" panose="00020600040101010101" charset="-122"/>
                <a:cs typeface="汉仪中秀体简" panose="0002060004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中秀体简" panose="00020600040101010101" charset="-122"/>
                <a:ea typeface="汉仪中秀体简" panose="00020600040101010101" charset="-122"/>
                <a:cs typeface="汉仪中秀体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中秀体简" panose="00020600040101010101" charset="-122"/>
                <a:ea typeface="汉仪中秀体简" panose="00020600040101010101" charset="-122"/>
                <a:cs typeface="汉仪中秀体简" panose="0002060004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中秀体简" panose="00020600040101010101" charset="-122"/>
        <a:ea typeface="汉仪中秀体简" panose="00020600040101010101" charset="-122"/>
        <a:cs typeface="汉仪中秀体简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中秀体简" panose="00020600040101010101" charset="-122"/>
        <a:ea typeface="汉仪中秀体简" panose="00020600040101010101" charset="-122"/>
        <a:cs typeface="汉仪中秀体简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中秀体简" panose="00020600040101010101" charset="-122"/>
        <a:ea typeface="汉仪中秀体简" panose="00020600040101010101" charset="-122"/>
        <a:cs typeface="汉仪中秀体简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中秀体简" panose="00020600040101010101" charset="-122"/>
        <a:ea typeface="汉仪中秀体简" panose="00020600040101010101" charset="-122"/>
        <a:cs typeface="汉仪中秀体简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中秀体简" panose="00020600040101010101" charset="-122"/>
        <a:ea typeface="汉仪中秀体简" panose="00020600040101010101" charset="-122"/>
        <a:cs typeface="汉仪中秀体简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2571115"/>
          </a:xfrm>
          <a:prstGeom prst="rect">
            <a:avLst/>
          </a:prstGeom>
          <a:solidFill>
            <a:srgbClr val="FFE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秀体简" panose="00020600040101010101" charset="-122"/>
            </a:endParaRPr>
          </a:p>
        </p:txBody>
      </p:sp>
      <p:pic>
        <p:nvPicPr>
          <p:cNvPr id="7" name="图片 6" descr="22773500_6686742"/>
          <p:cNvPicPr>
            <a:picLocks noChangeAspect="1"/>
          </p:cNvPicPr>
          <p:nvPr userDrawn="1"/>
        </p:nvPicPr>
        <p:blipFill>
          <a:blip r:embed="rId2"/>
          <a:srcRect t="36824"/>
          <a:stretch>
            <a:fillRect/>
          </a:stretch>
        </p:blipFill>
        <p:spPr>
          <a:xfrm>
            <a:off x="-635" y="1720215"/>
            <a:ext cx="12211685" cy="5137785"/>
          </a:xfrm>
          <a:prstGeom prst="rect">
            <a:avLst/>
          </a:prstGeom>
        </p:spPr>
      </p:pic>
      <p:pic>
        <p:nvPicPr>
          <p:cNvPr id="10" name="图片 9" descr="22773500_6686742"/>
          <p:cNvPicPr>
            <a:picLocks noChangeAspect="1"/>
          </p:cNvPicPr>
          <p:nvPr userDrawn="1"/>
        </p:nvPicPr>
        <p:blipFill>
          <a:blip r:embed="rId2"/>
          <a:srcRect t="516" b="60904"/>
          <a:stretch>
            <a:fillRect/>
          </a:stretch>
        </p:blipFill>
        <p:spPr>
          <a:xfrm>
            <a:off x="0" y="0"/>
            <a:ext cx="12211685" cy="3137535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197485" y="239078"/>
            <a:ext cx="11797030" cy="6379845"/>
          </a:xfrm>
          <a:prstGeom prst="roundRect">
            <a:avLst>
              <a:gd name="adj" fmla="val 6507"/>
            </a:avLst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秀体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970" y="0"/>
            <a:ext cx="12220575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03070" y="2409825"/>
            <a:ext cx="8353425" cy="4448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970" y="0"/>
            <a:ext cx="1222057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中秀体简" panose="00020600040101010101" charset="-122"/>
                <a:ea typeface="汉仪中秀体简" panose="00020600040101010101" charset="-122"/>
                <a:cs typeface="汉仪中秀体简" panose="0002060004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中秀体简" panose="00020600040101010101" charset="-122"/>
                <a:ea typeface="汉仪中秀体简" panose="00020600040101010101" charset="-122"/>
                <a:cs typeface="汉仪中秀体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中秀体简" panose="00020600040101010101" charset="-122"/>
                <a:ea typeface="汉仪中秀体简" panose="00020600040101010101" charset="-122"/>
                <a:cs typeface="汉仪中秀体简" panose="00020600040101010101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中秀体简" panose="00020600040101010101" charset="-122"/>
          <a:ea typeface="汉仪中秀体简" panose="00020600040101010101" charset="-122"/>
          <a:cs typeface="汉仪中秀体简" panose="0002060004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中秀体简" panose="00020600040101010101" charset="-122"/>
          <a:ea typeface="汉仪中秀体简" panose="00020600040101010101" charset="-122"/>
          <a:cs typeface="汉仪中秀体简" panose="0002060004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中秀体简" panose="00020600040101010101" charset="-122"/>
          <a:ea typeface="汉仪中秀体简" panose="00020600040101010101" charset="-122"/>
          <a:cs typeface="汉仪中秀体简" panose="0002060004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中秀体简" panose="00020600040101010101" charset="-122"/>
          <a:ea typeface="汉仪中秀体简" panose="00020600040101010101" charset="-122"/>
          <a:cs typeface="汉仪中秀体简" panose="0002060004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中秀体简" panose="00020600040101010101" charset="-122"/>
          <a:ea typeface="汉仪中秀体简" panose="00020600040101010101" charset="-122"/>
          <a:cs typeface="汉仪中秀体简" panose="0002060004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中秀体简" panose="00020600040101010101" charset="-122"/>
          <a:ea typeface="汉仪中秀体简" panose="00020600040101010101" charset="-122"/>
          <a:cs typeface="汉仪中秀体简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4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391285" y="3919220"/>
            <a:ext cx="5518785" cy="293878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2"/>
            </p:custDataLst>
          </p:nvPr>
        </p:nvSpPr>
        <p:spPr>
          <a:xfrm>
            <a:off x="3307206" y="2098642"/>
            <a:ext cx="5420211" cy="903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4400">
                <a:solidFill>
                  <a:srgbClr val="2B80BA"/>
                </a:solidFill>
                <a:latin typeface="微软雅黑" panose="020B0503020204020204" charset="-122"/>
                <a:ea typeface="微软雅黑" panose="020B0503020204020204" charset="-122"/>
              </a:rPr>
              <a:t>青少年主题</a:t>
            </a:r>
            <a:endParaRPr lang="zh-CN" altLang="en-US" sz="4400">
              <a:solidFill>
                <a:srgbClr val="2B80B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441960" y="1118870"/>
            <a:ext cx="1125156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>
                <a:solidFill>
                  <a:srgbClr val="428ECA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+mn-ea"/>
              </a:rPr>
              <a:t>提升全民科学素质  协力建设科技强国</a:t>
            </a:r>
            <a:endParaRPr lang="zh-CN" altLang="en-US" sz="5000">
              <a:solidFill>
                <a:srgbClr val="428ECA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4"/>
            </p:custDataLst>
          </p:nvPr>
        </p:nvSpPr>
        <p:spPr>
          <a:xfrm>
            <a:off x="2445385" y="3209290"/>
            <a:ext cx="74472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 spc="300" dirty="0">
                <a:solidFill>
                  <a:srgbClr val="428ECA"/>
                </a:solidFill>
                <a:latin typeface="+mn-ea"/>
                <a:sym typeface="+mn-ea"/>
              </a:rPr>
              <a:t>主办单位：</a:t>
            </a:r>
            <a:r>
              <a:rPr lang="en-US" altLang="zh-CN" sz="1600" spc="300" dirty="0">
                <a:solidFill>
                  <a:srgbClr val="428ECA"/>
                </a:solidFill>
                <a:latin typeface="+mn-ea"/>
                <a:sym typeface="+mn-ea"/>
              </a:rPr>
              <a:t>XXX</a:t>
            </a:r>
            <a:r>
              <a:rPr lang="zh-CN" altLang="en-US" sz="1600" spc="300" dirty="0">
                <a:solidFill>
                  <a:srgbClr val="428ECA"/>
                </a:solidFill>
                <a:latin typeface="+mn-ea"/>
                <a:sym typeface="+mn-ea"/>
              </a:rPr>
              <a:t>科学技术协会</a:t>
            </a:r>
            <a:r>
              <a:rPr lang="en-US" altLang="zh-CN" sz="1600" spc="300" dirty="0">
                <a:solidFill>
                  <a:srgbClr val="428ECA"/>
                </a:solidFill>
                <a:latin typeface="+mn-ea"/>
                <a:sym typeface="+mn-ea"/>
              </a:rPr>
              <a:t>     </a:t>
            </a:r>
            <a:r>
              <a:rPr lang="zh-CN" altLang="en-US" sz="1600" spc="300" dirty="0">
                <a:solidFill>
                  <a:srgbClr val="428ECA"/>
                </a:solidFill>
                <a:latin typeface="+mn-ea"/>
                <a:sym typeface="+mn-ea"/>
              </a:rPr>
              <a:t>承办单位：</a:t>
            </a:r>
            <a:r>
              <a:rPr lang="en-US" altLang="zh-CN" sz="1600" spc="300" dirty="0">
                <a:solidFill>
                  <a:srgbClr val="428ECA"/>
                </a:solidFill>
                <a:latin typeface="+mn-ea"/>
                <a:sym typeface="+mn-ea"/>
              </a:rPr>
              <a:t>XXX</a:t>
            </a:r>
            <a:r>
              <a:rPr lang="zh-CN" altLang="en-US" sz="1600" spc="300" dirty="0">
                <a:solidFill>
                  <a:srgbClr val="428ECA"/>
                </a:solidFill>
                <a:latin typeface="+mn-ea"/>
                <a:sym typeface="+mn-ea"/>
              </a:rPr>
              <a:t>科学技术协会</a:t>
            </a:r>
            <a:endParaRPr lang="zh-CN" altLang="en-US" sz="1600" spc="300" dirty="0">
              <a:solidFill>
                <a:srgbClr val="428ECA"/>
              </a:solidFill>
              <a:latin typeface="+mn-ea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矩形 30"/>
          <p:cNvSpPr/>
          <p:nvPr>
            <p:custDataLst>
              <p:tags r:id="rId5"/>
            </p:custDataLst>
          </p:nvPr>
        </p:nvSpPr>
        <p:spPr>
          <a:xfrm>
            <a:off x="5401929" y="3628518"/>
            <a:ext cx="1428750" cy="33718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sz="1600" spc="300" dirty="0">
                <a:solidFill>
                  <a:srgbClr val="428ECA"/>
                </a:solidFill>
                <a:latin typeface="+mn-ea"/>
              </a:rPr>
              <a:t>2024</a:t>
            </a:r>
            <a:r>
              <a:rPr lang="zh-CN" altLang="en-US" sz="1600" spc="300" dirty="0">
                <a:solidFill>
                  <a:srgbClr val="428ECA"/>
                </a:solidFill>
                <a:latin typeface="+mn-ea"/>
              </a:rPr>
              <a:t>年</a:t>
            </a:r>
            <a:r>
              <a:rPr lang="en-US" altLang="zh-CN" sz="1600" spc="300" dirty="0">
                <a:solidFill>
                  <a:srgbClr val="428ECA"/>
                </a:solidFill>
                <a:latin typeface="+mn-ea"/>
              </a:rPr>
              <a:t>X</a:t>
            </a:r>
            <a:r>
              <a:rPr lang="zh-CN" altLang="en-US" sz="1600" spc="300" dirty="0">
                <a:solidFill>
                  <a:srgbClr val="428ECA"/>
                </a:solidFill>
                <a:latin typeface="+mn-ea"/>
              </a:rPr>
              <a:t>月</a:t>
            </a:r>
            <a:endParaRPr lang="zh-CN" altLang="en-US" sz="1600" spc="300" dirty="0">
              <a:solidFill>
                <a:srgbClr val="428ECA"/>
              </a:solidFill>
              <a:latin typeface="+mn-ea"/>
            </a:endParaRPr>
          </a:p>
        </p:txBody>
      </p:sp>
      <p:pic>
        <p:nvPicPr>
          <p:cNvPr id="32" name="图片 31" descr="横版-彩色-蓝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69570" y="314325"/>
            <a:ext cx="1713230" cy="450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ZjgzZGZiZWJmNjZkZmNhNWE1NmNkYWU3M2RiYTczZDYifQ=="/>
  <p:tag name="commondata" val="eyJoZGlkIjoiYTY1N2ZiOWVlYjYzNmZkZDk0ZmE1N2E1YjcyMTA0YWQ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中秀体简"/>
        <a:ea typeface=""/>
        <a:cs typeface=""/>
        <a:font script="Jpan" typeface="ＭＳ Ｐゴシック"/>
        <a:font script="Hang" typeface="맑은 고딕"/>
        <a:font script="Hans" typeface="汉仪中秀体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秀体简"/>
        <a:ea typeface=""/>
        <a:cs typeface=""/>
        <a:font script="Jpan" typeface="ＭＳ Ｐゴシック"/>
        <a:font script="Hang" typeface="맑은 고딕"/>
        <a:font script="Hans" typeface="汉仪中秀体简"/>
        <a:font script="Hant" typeface="新細明體"/>
        <a:font script="Arab" typeface="汉仪中秀体简"/>
        <a:font script="Hebr" typeface="汉仪中秀体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秀体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秀体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秀体简"/>
        <a:ea typeface=""/>
        <a:cs typeface=""/>
        <a:font script="Jpan" typeface="ＭＳ Ｐゴシック"/>
        <a:font script="Hang" typeface="맑은 고딕"/>
        <a:font script="Hans" typeface="汉仪中秀体简"/>
        <a:font script="Hant" typeface="新細明體"/>
        <a:font script="Arab" typeface="汉仪中秀体简"/>
        <a:font script="Hebr" typeface="汉仪中秀体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秀体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秀体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秀体简"/>
        <a:ea typeface=""/>
        <a:cs typeface=""/>
        <a:font script="Jpan" typeface="ＭＳ Ｐゴシック"/>
        <a:font script="Hang" typeface="맑은 고딕"/>
        <a:font script="Hans" typeface="汉仪中秀体简"/>
        <a:font script="Hant" typeface="新細明體"/>
        <a:font script="Arab" typeface="汉仪中秀体简"/>
        <a:font script="Hebr" typeface="汉仪中秀体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秀体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</Words>
  <Application>WPS 演示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汉仪中秀体简</vt:lpstr>
      <vt:lpstr>微软雅黑</vt:lpstr>
      <vt:lpstr>汉仪力量黑简</vt:lpstr>
      <vt:lpstr>Arial Unicode MS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李延吉</cp:lastModifiedBy>
  <cp:revision>5</cp:revision>
  <dcterms:created xsi:type="dcterms:W3CDTF">2023-08-24T03:54:00Z</dcterms:created>
  <dcterms:modified xsi:type="dcterms:W3CDTF">2024-09-02T03:50:03Z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0C2D291C052C4F4F9C24251E1986A080_11</vt:lpwstr>
  </property>
  <property fmtid="{D5CDD505-2E9C-101B-9397-08002B2CF9AE}" pid="3" name="KSOProductBuildVer">
    <vt:lpwstr>2052-12.1.0.17827</vt:lpwstr>
  </property>
</Properties>
</file>