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ECA"/>
    <a:srgbClr val="76B3FF"/>
    <a:srgbClr val="E2F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606" y="804"/>
      </p:cViewPr>
      <p:guideLst>
        <p:guide orient="horz" pos="2160"/>
        <p:guide pos="38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2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526C-4899-45A9-83F9-F07ED95F67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3398-7376-4F10-A439-0DA639289C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思想气泡: 云 12"/>
          <p:cNvSpPr/>
          <p:nvPr/>
        </p:nvSpPr>
        <p:spPr>
          <a:xfrm flipH="1">
            <a:off x="791621" y="709556"/>
            <a:ext cx="9164006" cy="5329454"/>
          </a:xfrm>
          <a:prstGeom prst="cloudCallout">
            <a:avLst>
              <a:gd name="adj1" fmla="val -23223"/>
              <a:gd name="adj2" fmla="val -1566"/>
            </a:avLst>
          </a:prstGeom>
          <a:solidFill>
            <a:srgbClr val="76B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思想气泡: 云 17"/>
          <p:cNvSpPr/>
          <p:nvPr/>
        </p:nvSpPr>
        <p:spPr>
          <a:xfrm flipH="1">
            <a:off x="791621" y="818990"/>
            <a:ext cx="9164006" cy="5329454"/>
          </a:xfrm>
          <a:prstGeom prst="cloudCallout">
            <a:avLst>
              <a:gd name="adj1" fmla="val -23223"/>
              <a:gd name="adj2" fmla="val -1566"/>
            </a:avLst>
          </a:prstGeom>
          <a:solidFill>
            <a:srgbClr val="E2F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1" b="35060"/>
          <a:stretch>
            <a:fillRect/>
          </a:stretch>
        </p:blipFill>
        <p:spPr>
          <a:xfrm rot="20784650">
            <a:off x="7842250" y="3568065"/>
            <a:ext cx="4671060" cy="350329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307206" y="2376137"/>
            <a:ext cx="5420211" cy="903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400">
                <a:solidFill>
                  <a:srgbClr val="2B80BA"/>
                </a:solidFill>
                <a:latin typeface="微软雅黑" panose="020B0503020204020204" charset="-122"/>
                <a:ea typeface="微软雅黑" panose="020B0503020204020204" charset="-122"/>
              </a:rPr>
              <a:t>环保主题</a:t>
            </a:r>
            <a:endParaRPr lang="zh-CN" altLang="en-US" sz="4400">
              <a:solidFill>
                <a:srgbClr val="2B80BA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1" b="35060"/>
          <a:stretch>
            <a:fillRect/>
          </a:stretch>
        </p:blipFill>
        <p:spPr>
          <a:xfrm rot="1475614">
            <a:off x="10825327" y="870244"/>
            <a:ext cx="2032498" cy="1524315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1" b="35060"/>
          <a:stretch>
            <a:fillRect/>
          </a:stretch>
        </p:blipFill>
        <p:spPr>
          <a:xfrm flipH="1">
            <a:off x="2292350" y="819150"/>
            <a:ext cx="1014730" cy="73469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68680" y="1396365"/>
            <a:ext cx="106406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rgbClr val="428ECA"/>
                </a:solidFill>
                <a:latin typeface="汉仪力量黑简" panose="00020600040101010101" charset="-122"/>
                <a:ea typeface="汉仪力量黑简" panose="00020600040101010101" charset="-122"/>
                <a:cs typeface="汉仪力量黑简" panose="00020600040101010101" charset="-122"/>
                <a:sym typeface="+mn-ea"/>
              </a:rPr>
              <a:t>提升全民科学素质  协力建设科技强国</a:t>
            </a:r>
            <a:endParaRPr lang="zh-CN" altLang="en-US" sz="4800">
              <a:solidFill>
                <a:srgbClr val="428ECA"/>
              </a:solidFill>
              <a:latin typeface="汉仪力量黑简" panose="00020600040101010101" charset="-122"/>
              <a:ea typeface="汉仪力量黑简" panose="00020600040101010101" charset="-122"/>
              <a:cs typeface="汉仪力量黑简" panose="00020600040101010101" charset="-122"/>
              <a:sym typeface="+mn-ea"/>
            </a:endParaRPr>
          </a:p>
        </p:txBody>
      </p:sp>
      <p:sp>
        <p:nvSpPr>
          <p:cNvPr id="1025" name="矩形 1024"/>
          <p:cNvSpPr>
            <a:spLocks noChangeAspect="1"/>
          </p:cNvSpPr>
          <p:nvPr/>
        </p:nvSpPr>
        <p:spPr>
          <a:xfrm>
            <a:off x="1568450" y="0"/>
            <a:ext cx="6851650" cy="6858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" name="文本框 5"/>
          <p:cNvSpPr txBox="1"/>
          <p:nvPr/>
        </p:nvSpPr>
        <p:spPr>
          <a:xfrm>
            <a:off x="4504055" y="4534535"/>
            <a:ext cx="33966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600" spc="300" dirty="0">
                <a:solidFill>
                  <a:srgbClr val="428ECA"/>
                </a:solidFill>
                <a:latin typeface="+mn-ea"/>
                <a:sym typeface="+mn-ea"/>
              </a:rPr>
              <a:t>主办单位：</a:t>
            </a:r>
            <a:r>
              <a:rPr lang="en-US" altLang="zh-CN" sz="1600" spc="300" dirty="0">
                <a:solidFill>
                  <a:srgbClr val="428ECA"/>
                </a:solidFill>
                <a:latin typeface="+mn-ea"/>
                <a:sym typeface="+mn-ea"/>
              </a:rPr>
              <a:t>XXX</a:t>
            </a:r>
            <a:r>
              <a:rPr lang="zh-CN" altLang="en-US" sz="1600" spc="300" dirty="0">
                <a:solidFill>
                  <a:srgbClr val="428ECA"/>
                </a:solidFill>
                <a:latin typeface="+mn-ea"/>
                <a:sym typeface="+mn-ea"/>
              </a:rPr>
              <a:t>科学技术协会</a:t>
            </a:r>
            <a:endParaRPr lang="zh-CN" altLang="en-US" sz="1600" spc="300" dirty="0">
              <a:solidFill>
                <a:srgbClr val="428ECA"/>
              </a:solidFill>
              <a:latin typeface="+mn-ea"/>
            </a:endParaRPr>
          </a:p>
          <a:p>
            <a:pPr algn="l"/>
            <a:r>
              <a:rPr lang="zh-CN" altLang="en-US" sz="1600" spc="300" dirty="0">
                <a:solidFill>
                  <a:srgbClr val="428ECA"/>
                </a:solidFill>
                <a:latin typeface="+mn-ea"/>
                <a:sym typeface="+mn-ea"/>
              </a:rPr>
              <a:t>承办单位：</a:t>
            </a:r>
            <a:r>
              <a:rPr lang="en-US" altLang="zh-CN" sz="1600" spc="300" dirty="0">
                <a:solidFill>
                  <a:srgbClr val="428ECA"/>
                </a:solidFill>
                <a:latin typeface="+mn-ea"/>
                <a:sym typeface="+mn-ea"/>
              </a:rPr>
              <a:t>XXX</a:t>
            </a:r>
            <a:r>
              <a:rPr lang="zh-CN" altLang="en-US" sz="1600" spc="300" dirty="0">
                <a:solidFill>
                  <a:srgbClr val="428ECA"/>
                </a:solidFill>
                <a:latin typeface="+mn-ea"/>
                <a:sym typeface="+mn-ea"/>
              </a:rPr>
              <a:t>科学技术协会</a:t>
            </a:r>
            <a:endParaRPr lang="zh-CN" altLang="en-US" sz="1600" spc="300" dirty="0">
              <a:solidFill>
                <a:srgbClr val="428ECA"/>
              </a:solidFill>
              <a:latin typeface="+mn-ea"/>
              <a:ea typeface="微软雅黑" panose="020B0503020204020204" charset="-122"/>
              <a:sym typeface="+mn-ea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5406374" y="5167758"/>
            <a:ext cx="1667510" cy="39878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sz="2000" spc="300" dirty="0">
                <a:solidFill>
                  <a:srgbClr val="428ECA"/>
                </a:solidFill>
                <a:latin typeface="+mn-ea"/>
              </a:rPr>
              <a:t>2024</a:t>
            </a:r>
            <a:r>
              <a:rPr lang="zh-CN" altLang="en-US" sz="2000" spc="300" dirty="0">
                <a:solidFill>
                  <a:srgbClr val="428ECA"/>
                </a:solidFill>
                <a:latin typeface="+mn-ea"/>
              </a:rPr>
              <a:t>年</a:t>
            </a:r>
            <a:r>
              <a:rPr lang="en-US" altLang="zh-CN" sz="2000" spc="300" dirty="0">
                <a:solidFill>
                  <a:srgbClr val="428ECA"/>
                </a:solidFill>
                <a:latin typeface="+mn-ea"/>
              </a:rPr>
              <a:t>X</a:t>
            </a:r>
            <a:r>
              <a:rPr lang="zh-CN" altLang="en-US" sz="2000" spc="300" dirty="0">
                <a:solidFill>
                  <a:srgbClr val="428ECA"/>
                </a:solidFill>
                <a:latin typeface="+mn-ea"/>
              </a:rPr>
              <a:t>月</a:t>
            </a:r>
            <a:endParaRPr lang="zh-CN" altLang="en-US" sz="2000" spc="300" dirty="0">
              <a:solidFill>
                <a:srgbClr val="428ECA"/>
              </a:solidFill>
              <a:latin typeface="+mn-ea"/>
            </a:endParaRPr>
          </a:p>
        </p:txBody>
      </p:sp>
      <p:pic>
        <p:nvPicPr>
          <p:cNvPr id="3" name="图片 2" descr="横版-彩色-蓝字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70" y="314325"/>
            <a:ext cx="1713230" cy="45021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ZjgzZGZiZWJmNjZkZmNhNWE1NmNkYWU3M2RiYTczZDYifQ=="/>
  <p:tag name="commondata" val="eyJoZGlkIjoiYTY1N2ZiOWVlYjYzNmZkZDk0ZmE1N2E1YjcyMTA0YW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WPS 演示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汉仪力量黑简</vt:lpstr>
      <vt:lpstr>黑体</vt:lpstr>
      <vt:lpstr>等线</vt:lpstr>
      <vt:lpstr>Arial Unicode MS</vt:lpstr>
      <vt:lpstr>等线 Light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李延吉</cp:lastModifiedBy>
  <cp:revision>33</cp:revision>
  <dcterms:created xsi:type="dcterms:W3CDTF">2019-04-02T03:56:00Z</dcterms:created>
  <dcterms:modified xsi:type="dcterms:W3CDTF">2024-09-02T03:52:02Z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ICV">
    <vt:lpwstr>A450504976EE43568CADE0EA371B092B_11</vt:lpwstr>
  </property>
</Properties>
</file>