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76AD"/>
    <a:srgbClr val="384C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11" autoAdjust="0"/>
    <p:restoredTop sz="94660"/>
  </p:normalViewPr>
  <p:slideViewPr>
    <p:cSldViewPr snapToGrid="0">
      <p:cViewPr>
        <p:scale>
          <a:sx n="66" d="100"/>
          <a:sy n="66" d="100"/>
        </p:scale>
        <p:origin x="2454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6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66299-CC7E-40B9-A5A8-D8F8982D2A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E1B29-39CF-42F0-8819-CB8B08E0780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0E1B29-39CF-42F0-8819-CB8B08E078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tags" Target="../tags/tag4.xml"/><Relationship Id="rId7" Type="http://schemas.openxmlformats.org/officeDocument/2006/relationships/image" Target="../media/image4.png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1800"/>
            <a:ext cx="12192000" cy="3454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8725"/>
            <a:ext cx="12192000" cy="440055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401955" y="1126490"/>
            <a:ext cx="1155065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200">
                <a:solidFill>
                  <a:schemeClr val="bg1"/>
                </a:solidFill>
                <a:latin typeface="汉仪力量黑简" panose="00020600040101010101" charset="-122"/>
                <a:ea typeface="汉仪力量黑简" panose="00020600040101010101" charset="-122"/>
                <a:cs typeface="汉仪力量黑简" panose="00020600040101010101" charset="-122"/>
                <a:sym typeface="+mn-ea"/>
              </a:rPr>
              <a:t>提升全民科学素质  协力建设科技强国</a:t>
            </a:r>
            <a:endParaRPr lang="zh-CN" altLang="en-US" sz="5200">
              <a:solidFill>
                <a:schemeClr val="bg1"/>
              </a:solidFill>
              <a:latin typeface="汉仪力量黑简" panose="00020600040101010101" charset="-122"/>
              <a:ea typeface="汉仪力量黑简" panose="00020600040101010101" charset="-122"/>
              <a:cs typeface="汉仪力量黑简" panose="0002060004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2503805" y="2576830"/>
            <a:ext cx="665289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12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华文新魏" panose="02010800040101010101" charset="-122"/>
                <a:ea typeface="华文新魏" panose="02010800040101010101" charset="-122"/>
                <a:cs typeface="华文行楷" panose="02010800040101010101" charset="-122"/>
                <a:sym typeface="+mn-ea"/>
              </a:rPr>
              <a:t>集中实施</a:t>
            </a:r>
            <a:r>
              <a:rPr lang="zh-CN" altLang="en-US" sz="4400" spc="120" dirty="0" smtClean="0">
                <a:solidFill>
                  <a:schemeClr val="bg1"/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2023年盐城市“菜单式”科普服务项目</a:t>
            </a:r>
            <a:endParaRPr lang="zh-CN" altLang="en-US" sz="4400" spc="120" dirty="0" smtClean="0">
              <a:solidFill>
                <a:schemeClr val="bg1"/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</p:txBody>
      </p:sp>
      <p:pic>
        <p:nvPicPr>
          <p:cNvPr id="23" name="图片 22" descr="横版-彩色-白字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02590" y="338455"/>
            <a:ext cx="1897380" cy="499110"/>
          </a:xfrm>
          <a:prstGeom prst="rect">
            <a:avLst/>
          </a:prstGeom>
        </p:spPr>
      </p:pic>
      <p:sp>
        <p:nvSpPr>
          <p:cNvPr id="24" name="矩形 23"/>
          <p:cNvSpPr/>
          <p:nvPr>
            <p:custDataLst>
              <p:tags r:id="rId8"/>
            </p:custDataLst>
          </p:nvPr>
        </p:nvSpPr>
        <p:spPr>
          <a:xfrm>
            <a:off x="4158599" y="4385438"/>
            <a:ext cx="4272280" cy="70675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主办单位：盐城市</a:t>
            </a:r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科学技术协会</a:t>
            </a:r>
            <a:endParaRPr lang="zh-CN" altLang="en-US" sz="2000" spc="300" dirty="0">
              <a:solidFill>
                <a:schemeClr val="bg1"/>
              </a:solidFill>
              <a:latin typeface="+mn-ea"/>
            </a:endParaRPr>
          </a:p>
          <a:p>
            <a:pPr algn="l"/>
            <a:endParaRPr lang="zh-CN" altLang="en-US" sz="2000" spc="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矩形 24"/>
          <p:cNvSpPr/>
          <p:nvPr>
            <p:custDataLst>
              <p:tags r:id="rId9"/>
            </p:custDataLst>
          </p:nvPr>
        </p:nvSpPr>
        <p:spPr>
          <a:xfrm>
            <a:off x="5406374" y="5167758"/>
            <a:ext cx="1648460" cy="39878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sz="2000" spc="300" dirty="0">
                <a:solidFill>
                  <a:schemeClr val="bg1"/>
                </a:solidFill>
                <a:latin typeface="+mn-ea"/>
              </a:rPr>
              <a:t>2024</a:t>
            </a:r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zh-CN" sz="2000" spc="300" dirty="0">
                <a:solidFill>
                  <a:schemeClr val="bg1"/>
                </a:solidFill>
                <a:latin typeface="+mn-ea"/>
              </a:rPr>
              <a:t>9</a:t>
            </a:r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月</a:t>
            </a:r>
            <a:endParaRPr lang="zh-CN" altLang="en-US" sz="2000" spc="3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COMMONDATA" val="eyJoZGlkIjoiYTY1N2ZiOWVlYjYzNmZkZDk0ZmE1N2E1YjcyMTA0YWQ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WPS 演示</Application>
  <PresentationFormat>宽屏</PresentationFormat>
  <Paragraphs>9</Paragraphs>
  <Slides>1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汉仪力量黑简</vt:lpstr>
      <vt:lpstr>黑体</vt:lpstr>
      <vt:lpstr>华文新魏</vt:lpstr>
      <vt:lpstr>华文行楷</vt:lpstr>
      <vt:lpstr>微软雅黑</vt:lpstr>
      <vt:lpstr>Arial Unicode MS</vt:lpstr>
      <vt:lpstr>Calibri Light</vt:lpstr>
      <vt:lpstr>Calibri</vt:lpstr>
      <vt:lpstr>等线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李延吉</cp:lastModifiedBy>
  <cp:revision>50</cp:revision>
  <dcterms:created xsi:type="dcterms:W3CDTF">2019-11-16T04:16:00Z</dcterms:created>
  <dcterms:modified xsi:type="dcterms:W3CDTF">2024-09-02T03:50:34Z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ACD8CA9EFD994478A0301C1711654AAD_13</vt:lpwstr>
  </property>
  <property fmtid="{D5CDD505-2E9C-101B-9397-08002B2CF9AE}" pid="3" name="KSOProductBuildVer">
    <vt:lpwstr>2052-12.1.0.17827</vt:lpwstr>
  </property>
</Properties>
</file>