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4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7" y="8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6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FE299-B4A1-4F9E-AF14-487DB9903D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D11A2-196A-4407-B671-C3416F7C2D5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9" Type="http://schemas.openxmlformats.org/officeDocument/2006/relationships/image" Target="../media/image15.png"/><Relationship Id="rId18" Type="http://schemas.openxmlformats.org/officeDocument/2006/relationships/tags" Target="../tags/tag5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" y="0"/>
            <a:ext cx="12192000" cy="49184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990" y="0"/>
            <a:ext cx="2874010" cy="175196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34" y="170815"/>
            <a:ext cx="933504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698"/>
            <a:ext cx="12192000" cy="25082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5550"/>
            <a:ext cx="12192000" cy="2322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"/>
          <a:stretch>
            <a:fillRect/>
          </a:stretch>
        </p:blipFill>
        <p:spPr>
          <a:xfrm>
            <a:off x="0" y="3546475"/>
            <a:ext cx="11748770" cy="3311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373" y="4535550"/>
            <a:ext cx="1808071" cy="163034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119862" y="4600427"/>
            <a:ext cx="2602760" cy="1978916"/>
            <a:chOff x="7319439" y="4597892"/>
            <a:chExt cx="2602760" cy="197891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5850" y="4597892"/>
              <a:ext cx="1390383" cy="169815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9439" y="6256847"/>
              <a:ext cx="2602760" cy="319961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8282725" y="4189715"/>
            <a:ext cx="3465761" cy="2389628"/>
            <a:chOff x="8306268" y="4215589"/>
            <a:chExt cx="3465761" cy="238962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9058" y="4215589"/>
              <a:ext cx="1659790" cy="202451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6268" y="6179166"/>
              <a:ext cx="3465761" cy="426051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265" y="4600575"/>
            <a:ext cx="2468245" cy="20961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22" y="5980388"/>
            <a:ext cx="1881265" cy="87761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211070"/>
            <a:ext cx="581660" cy="6781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3307206" y="2098642"/>
            <a:ext cx="5420211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400">
                <a:solidFill>
                  <a:srgbClr val="2B80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植物主题</a:t>
            </a:r>
            <a:endParaRPr lang="zh-CN" altLang="en-US" sz="4400">
              <a:solidFill>
                <a:srgbClr val="2B80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452120" y="1118870"/>
            <a:ext cx="1114234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>
                <a:solidFill>
                  <a:srgbClr val="428ECA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+mn-ea"/>
              </a:rPr>
              <a:t>提升全民科学素质  协力建设科技强国</a:t>
            </a:r>
            <a:endParaRPr lang="zh-CN" altLang="en-US" sz="5000">
              <a:solidFill>
                <a:srgbClr val="428ECA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2445385" y="3209290"/>
            <a:ext cx="74472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主办单位：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XXX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科学技术协会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     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承办单位：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XXX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科学技术协会</a:t>
            </a:r>
            <a:endParaRPr lang="zh-CN" altLang="en-US" sz="1600" spc="300" dirty="0">
              <a:solidFill>
                <a:srgbClr val="428ECA"/>
              </a:solidFill>
              <a:latin typeface="+mn-ea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7"/>
            </p:custDataLst>
          </p:nvPr>
        </p:nvSpPr>
        <p:spPr>
          <a:xfrm>
            <a:off x="5401929" y="3628518"/>
            <a:ext cx="1424940" cy="33718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sz="1600" spc="300" dirty="0">
                <a:solidFill>
                  <a:srgbClr val="428ECA"/>
                </a:solidFill>
                <a:latin typeface="+mn-ea"/>
              </a:rPr>
              <a:t>2024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</a:rPr>
              <a:t>年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</a:rPr>
              <a:t>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</a:rPr>
              <a:t>月</a:t>
            </a:r>
            <a:endParaRPr lang="zh-CN" altLang="en-US" sz="1600" spc="300" dirty="0">
              <a:solidFill>
                <a:srgbClr val="428ECA"/>
              </a:solidFill>
              <a:latin typeface="+mn-ea"/>
            </a:endParaRPr>
          </a:p>
        </p:txBody>
      </p:sp>
      <p:pic>
        <p:nvPicPr>
          <p:cNvPr id="12" name="图片 11" descr="横版-彩色-蓝字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69570" y="314325"/>
            <a:ext cx="1713230" cy="45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jgzZGZiZWJmNjZkZmNhNWE1NmNkYWU3M2RiYTczZDYifQ=="/>
  <p:tag name="commondata" val="eyJoZGlkIjoiYTY1N2ZiOWVlYjYzNmZkZDk0ZmE1N2E1YjcyMTA0YWQifQ=="/>
</p:tagLst>
</file>

<file path=ppt/theme/theme1.xml><?xml version="1.0" encoding="utf-8"?>
<a:theme xmlns:a="http://schemas.openxmlformats.org/drawingml/2006/main" name="Office 主题​​">
  <a:themeElements>
    <a:clrScheme name="植树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95959"/>
      </a:accent1>
      <a:accent2>
        <a:srgbClr val="00B050"/>
      </a:accent2>
      <a:accent3>
        <a:srgbClr val="92D05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汉仪力量黑简</vt:lpstr>
      <vt:lpstr>黑体</vt:lpstr>
      <vt:lpstr>等线</vt:lpstr>
      <vt:lpstr>Arial Unicode MS</vt:lpstr>
      <vt:lpstr>等线 Light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李延吉</cp:lastModifiedBy>
  <cp:revision>14</cp:revision>
  <dcterms:created xsi:type="dcterms:W3CDTF">2023-08-24T03:55:00Z</dcterms:created>
  <dcterms:modified xsi:type="dcterms:W3CDTF">2024-09-02T03:49:38Z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4C64BD1B16E14416B643C04F53597122_11</vt:lpwstr>
  </property>
  <property fmtid="{D5CDD505-2E9C-101B-9397-08002B2CF9AE}" pid="3" name="KSOProductBuildVer">
    <vt:lpwstr>2052-12.1.0.17827</vt:lpwstr>
  </property>
</Properties>
</file>