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6858000" cy="9144000"/>
  <p:embeddedFontLst>
    <p:embeddedFont>
      <p:font typeface="微软雅黑" panose="020B0503020204020204" charset="-122"/>
      <p:regular r:id="rId9"/>
    </p:embeddedFont>
    <p:embeddedFont>
      <p:font typeface="汉仪力量黑简" panose="00020600040101010101" charset="-122"/>
      <p:regular r:id="rId10"/>
    </p:embeddedFont>
    <p:embeddedFont>
      <p:font typeface="Calibri" panose="020F0502020204030204" charset="0"/>
      <p:regular r:id="rId11"/>
      <p:bold r:id="rId12"/>
      <p:italic r:id="rId13"/>
      <p:boldItalic r:id="rId14"/>
    </p:embeddedFont>
  </p:embeddedFontLst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D21E"/>
    <a:srgbClr val="6AB41A"/>
    <a:srgbClr val="589616"/>
    <a:srgbClr val="9F9F0E"/>
    <a:srgbClr val="B2A800"/>
    <a:srgbClr val="E9EA9C"/>
    <a:srgbClr val="5A7D42"/>
    <a:srgbClr val="D0E47C"/>
    <a:srgbClr val="4F7E40"/>
    <a:srgbClr val="F5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8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9.xml"/><Relationship Id="rId14" Type="http://schemas.openxmlformats.org/officeDocument/2006/relationships/font" Target="fonts/font6.fntdata"/><Relationship Id="rId13" Type="http://schemas.openxmlformats.org/officeDocument/2006/relationships/font" Target="fonts/font5.fntdata"/><Relationship Id="rId12" Type="http://schemas.openxmlformats.org/officeDocument/2006/relationships/font" Target="fonts/font4.fntdata"/><Relationship Id="rId11" Type="http://schemas.openxmlformats.org/officeDocument/2006/relationships/font" Target="fonts/font3.fntdata"/><Relationship Id="rId10" Type="http://schemas.openxmlformats.org/officeDocument/2006/relationships/font" Target="fonts/font2.fntdata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8.xml"/><Relationship Id="rId7" Type="http://schemas.openxmlformats.org/officeDocument/2006/relationships/image" Target="../media/image2.png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>
            <p:custDataLst>
              <p:tags r:id="rId2"/>
            </p:custDataLst>
          </p:nvPr>
        </p:nvSpPr>
        <p:spPr>
          <a:xfrm>
            <a:off x="3307206" y="2376137"/>
            <a:ext cx="5420211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400">
                <a:solidFill>
                  <a:srgbClr val="2B80BA"/>
                </a:solidFill>
                <a:latin typeface="微软雅黑" panose="020B0503020204020204" charset="-122"/>
                <a:ea typeface="微软雅黑" panose="020B0503020204020204" charset="-122"/>
              </a:rPr>
              <a:t>农业主题</a:t>
            </a:r>
            <a:endParaRPr lang="zh-CN" altLang="en-US" sz="4400">
              <a:solidFill>
                <a:srgbClr val="2B80B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"/>
            </p:custDataLst>
          </p:nvPr>
        </p:nvSpPr>
        <p:spPr>
          <a:xfrm>
            <a:off x="868680" y="1396365"/>
            <a:ext cx="1033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428ECA"/>
                </a:solidFill>
                <a:latin typeface="汉仪力量黑简" panose="00020600040101010101" charset="-122"/>
                <a:ea typeface="汉仪力量黑简" panose="00020600040101010101" charset="-122"/>
                <a:cs typeface="汉仪力量黑简" panose="00020600040101010101" charset="-122"/>
                <a:sym typeface="+mn-ea"/>
              </a:rPr>
              <a:t>提升全民科学素质  协力建设科技强国</a:t>
            </a:r>
            <a:endParaRPr lang="zh-CN" altLang="en-US" sz="4800">
              <a:solidFill>
                <a:srgbClr val="428ECA"/>
              </a:solidFill>
              <a:latin typeface="汉仪力量黑简" panose="00020600040101010101" charset="-122"/>
              <a:ea typeface="汉仪力量黑简" panose="00020600040101010101" charset="-122"/>
              <a:cs typeface="汉仪力量黑简" panose="0002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4504055" y="4534535"/>
            <a:ext cx="3396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主办单位：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endParaRPr lang="zh-CN" altLang="en-US" sz="1600" spc="300" dirty="0">
              <a:solidFill>
                <a:srgbClr val="428ECA"/>
              </a:solidFill>
              <a:latin typeface="+mn-ea"/>
            </a:endParaRPr>
          </a:p>
          <a:p>
            <a:pPr algn="l"/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承办单位：</a:t>
            </a:r>
            <a:r>
              <a:rPr lang="en-US" altLang="zh-CN" sz="1600" spc="300" dirty="0">
                <a:solidFill>
                  <a:srgbClr val="428ECA"/>
                </a:solidFill>
                <a:latin typeface="+mn-ea"/>
                <a:sym typeface="+mn-ea"/>
              </a:rPr>
              <a:t>XXX</a:t>
            </a:r>
            <a:r>
              <a:rPr lang="zh-CN" altLang="en-US" sz="1600" spc="300" dirty="0">
                <a:solidFill>
                  <a:srgbClr val="428ECA"/>
                </a:solidFill>
                <a:latin typeface="+mn-ea"/>
                <a:sym typeface="+mn-ea"/>
              </a:rPr>
              <a:t>科学技术协会</a:t>
            </a:r>
            <a:endParaRPr lang="zh-CN" altLang="en-US" sz="1600" spc="300" dirty="0">
              <a:solidFill>
                <a:srgbClr val="428ECA"/>
              </a:solidFill>
              <a:latin typeface="+mn-ea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5"/>
            </p:custDataLst>
          </p:nvPr>
        </p:nvSpPr>
        <p:spPr>
          <a:xfrm>
            <a:off x="5406374" y="5167758"/>
            <a:ext cx="171831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sz="2000" spc="300" dirty="0">
                <a:solidFill>
                  <a:srgbClr val="428ECA"/>
                </a:solidFill>
                <a:latin typeface="+mn-ea"/>
              </a:rPr>
              <a:t>2024</a:t>
            </a:r>
            <a:r>
              <a:rPr lang="zh-CN" altLang="en-US" sz="2000" spc="300" dirty="0">
                <a:solidFill>
                  <a:srgbClr val="428ECA"/>
                </a:solidFill>
                <a:latin typeface="+mn-ea"/>
              </a:rPr>
              <a:t>年</a:t>
            </a:r>
            <a:r>
              <a:rPr lang="en-US" altLang="zh-CN" sz="2000" spc="300" dirty="0">
                <a:solidFill>
                  <a:srgbClr val="428ECA"/>
                </a:solidFill>
                <a:latin typeface="+mn-ea"/>
              </a:rPr>
              <a:t>X</a:t>
            </a:r>
            <a:r>
              <a:rPr lang="zh-CN" altLang="en-US" sz="2000" spc="300" dirty="0">
                <a:solidFill>
                  <a:srgbClr val="428ECA"/>
                </a:solidFill>
                <a:latin typeface="+mn-ea"/>
              </a:rPr>
              <a:t>月</a:t>
            </a:r>
            <a:endParaRPr lang="zh-CN" altLang="en-US" sz="2000" spc="300" dirty="0">
              <a:solidFill>
                <a:srgbClr val="428ECA"/>
              </a:solidFill>
              <a:latin typeface="+mn-ea"/>
            </a:endParaRPr>
          </a:p>
        </p:txBody>
      </p:sp>
      <p:pic>
        <p:nvPicPr>
          <p:cNvPr id="32" name="图片 31" descr="横版-彩色-蓝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69570" y="314325"/>
            <a:ext cx="1713230" cy="4502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ZjgzZGZiZWJmNjZkZmNhNWE1NmNkYWU3M2RiYTczZDYifQ=="/>
  <p:tag name="KSO_WPP_MARK_KEY" val="0012095e-fee7-4d90-afbf-8ef897994929"/>
  <p:tag name="commondata" val="eyJoZGlkIjoiYTY1N2ZiOWVlYjYzNmZkZDk0ZmE1N2E1YjcyMTA0YW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9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汉仪力量黑简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李延吉</cp:lastModifiedBy>
  <cp:revision>199</cp:revision>
  <dcterms:created xsi:type="dcterms:W3CDTF">2019-06-19T02:08:00Z</dcterms:created>
  <dcterms:modified xsi:type="dcterms:W3CDTF">2024-09-02T03:50:18Z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99CD81CF46ED4A748EAC397592BABA28_11</vt:lpwstr>
  </property>
</Properties>
</file>